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purse	B. nurse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bird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tea	B. teeth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teacher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doctor	B. actor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farmer	B. farm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arm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work	B. worker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working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07574" y="1536540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nurse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21001" y="2132856"/>
            <a:ext cx="1319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teacher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07574" y="2780928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doctor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70334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79582" y="3481844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farmer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79582" y="4077072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worker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70334" y="3409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82638" y="4057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96.jpg" descr="id:21474950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2113692"/>
            <a:ext cx="11449273" cy="20676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4326776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nurse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54846" y="4345940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teacher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19142" y="4345940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doctor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823398" y="434594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cook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415686" y="434594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worker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10630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54739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79182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111430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75726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1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66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dad.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is a worker.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mum is a teacher.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 are a nurse.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cook.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5593" y="1753652"/>
            <a:ext cx="2739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my mum.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87601" y="2420888"/>
            <a:ext cx="2604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She is a worker.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63310" y="3049796"/>
            <a:ext cx="3412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My mum is a farmer.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91150" y="3697868"/>
            <a:ext cx="2671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You are a nurse.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3158" y="4365104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am a cook.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2638" y="17536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34888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29969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6450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638" y="42930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310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判断人物职业。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doctor.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nurse.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farmer.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cook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6022" y="2053815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Lisa, where do you work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work in a hospital. I help the doctors.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does Lisa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Tom’s uncle can cook nice food. He works in a restaurant.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does Tom’s uncle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0050" y="164873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8516" y="421405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49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An Art teacher.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An English teacher.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cook.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worker.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farmer.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singer.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13337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Brown can draw very well. She teaches us Art.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does Miss Brown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32606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Lucy’s dad works in a factory.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does Lucy’s dad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586022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Bill works in a farm.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does Bill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8895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8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233</Words>
  <Application>Microsoft Office PowerPoint</Application>
  <PresentationFormat>自定义</PresentationFormat>
  <Paragraphs>74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2025-06-07T06:56:14Z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