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Default Extension="tiff" ContentType="image/tiff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8"/>
  </p:notesMasterIdLst>
  <p:sldIdLst>
    <p:sldId id="859" r:id="rId2"/>
    <p:sldId id="986" r:id="rId3"/>
    <p:sldId id="991" r:id="rId4"/>
    <p:sldId id="992" r:id="rId5"/>
    <p:sldId id="993" r:id="rId6"/>
    <p:sldId id="995" r:id="rId7"/>
  </p:sldIdLst>
  <p:sldSz cx="12190413" cy="6858000"/>
  <p:notesSz cx="6858000" cy="9144000"/>
  <p:defaultTextStyle>
    <a:defPPr>
      <a:defRPr lang="zh-CN"/>
    </a:defPPr>
    <a:lvl1pPr algn="l" rtl="0" eaLnBrk="0" fontAlgn="base" hangingPunct="0">
      <a:spcBef>
        <a:spcPct val="0"/>
      </a:spcBef>
      <a:spcAft>
        <a:spcPct val="0"/>
      </a:spcAft>
      <a:defRPr sz="2800" b="1" kern="1200">
        <a:solidFill>
          <a:srgbClr val="FF0000"/>
        </a:solidFill>
        <a:latin typeface="Times New Roman" panose="02020603050405020304" pitchFamily="18" charset="0"/>
        <a:ea typeface="宋体" panose="02010600030101010101" pitchFamily="2" charset="-122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2800" b="1" kern="1200">
        <a:solidFill>
          <a:srgbClr val="FF0000"/>
        </a:solidFill>
        <a:latin typeface="Times New Roman" panose="02020603050405020304" pitchFamily="18" charset="0"/>
        <a:ea typeface="宋体" panose="02010600030101010101" pitchFamily="2" charset="-122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2800" b="1" kern="1200">
        <a:solidFill>
          <a:srgbClr val="FF0000"/>
        </a:solidFill>
        <a:latin typeface="Times New Roman" panose="02020603050405020304" pitchFamily="18" charset="0"/>
        <a:ea typeface="宋体" panose="02010600030101010101" pitchFamily="2" charset="-122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2800" b="1" kern="1200">
        <a:solidFill>
          <a:srgbClr val="FF0000"/>
        </a:solidFill>
        <a:latin typeface="Times New Roman" panose="02020603050405020304" pitchFamily="18" charset="0"/>
        <a:ea typeface="宋体" panose="02010600030101010101" pitchFamily="2" charset="-122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2800" b="1" kern="1200">
        <a:solidFill>
          <a:srgbClr val="FF0000"/>
        </a:solidFill>
        <a:latin typeface="Times New Roman" panose="02020603050405020304" pitchFamily="18" charset="0"/>
        <a:ea typeface="宋体" panose="02010600030101010101" pitchFamily="2" charset="-122"/>
        <a:cs typeface="+mn-cs"/>
      </a:defRPr>
    </a:lvl5pPr>
    <a:lvl6pPr marL="2286000" algn="l" defTabSz="914400" rtl="0" eaLnBrk="1" latinLnBrk="0" hangingPunct="1">
      <a:defRPr sz="2800" b="1" kern="1200">
        <a:solidFill>
          <a:srgbClr val="FF0000"/>
        </a:solidFill>
        <a:latin typeface="Times New Roman" panose="02020603050405020304" pitchFamily="18" charset="0"/>
        <a:ea typeface="宋体" panose="02010600030101010101" pitchFamily="2" charset="-122"/>
        <a:cs typeface="+mn-cs"/>
      </a:defRPr>
    </a:lvl6pPr>
    <a:lvl7pPr marL="2743200" algn="l" defTabSz="914400" rtl="0" eaLnBrk="1" latinLnBrk="0" hangingPunct="1">
      <a:defRPr sz="2800" b="1" kern="1200">
        <a:solidFill>
          <a:srgbClr val="FF0000"/>
        </a:solidFill>
        <a:latin typeface="Times New Roman" panose="02020603050405020304" pitchFamily="18" charset="0"/>
        <a:ea typeface="宋体" panose="02010600030101010101" pitchFamily="2" charset="-122"/>
        <a:cs typeface="+mn-cs"/>
      </a:defRPr>
    </a:lvl7pPr>
    <a:lvl8pPr marL="3200400" algn="l" defTabSz="914400" rtl="0" eaLnBrk="1" latinLnBrk="0" hangingPunct="1">
      <a:defRPr sz="2800" b="1" kern="1200">
        <a:solidFill>
          <a:srgbClr val="FF0000"/>
        </a:solidFill>
        <a:latin typeface="Times New Roman" panose="02020603050405020304" pitchFamily="18" charset="0"/>
        <a:ea typeface="宋体" panose="02010600030101010101" pitchFamily="2" charset="-122"/>
        <a:cs typeface="+mn-cs"/>
      </a:defRPr>
    </a:lvl8pPr>
    <a:lvl9pPr marL="3657600" algn="l" defTabSz="914400" rtl="0" eaLnBrk="1" latinLnBrk="0" hangingPunct="1">
      <a:defRPr sz="2800" b="1" kern="1200">
        <a:solidFill>
          <a:srgbClr val="FF0000"/>
        </a:solidFill>
        <a:latin typeface="Times New Roman" panose="02020603050405020304" pitchFamily="18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0000"/>
    <a:srgbClr val="8DC369"/>
    <a:srgbClr val="009900"/>
    <a:srgbClr val="62812B"/>
    <a:srgbClr val="A0C83C"/>
    <a:srgbClr val="006C45"/>
    <a:srgbClr val="009B64"/>
    <a:srgbClr val="FF66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2615" autoAdjust="0"/>
    <p:restoredTop sz="94606" autoAdjust="0"/>
  </p:normalViewPr>
  <p:slideViewPr>
    <p:cSldViewPr>
      <p:cViewPr varScale="1">
        <p:scale>
          <a:sx n="111" d="100"/>
          <a:sy n="111" d="100"/>
        </p:scale>
        <p:origin x="648" y="126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3954"/>
    </p:cViewPr>
  </p:sorterViewPr>
  <p:notesViewPr>
    <p:cSldViewPr>
      <p:cViewPr varScale="1">
        <p:scale>
          <a:sx n="81" d="100"/>
          <a:sy n="81" d="100"/>
        </p:scale>
        <p:origin x="-3876" y="-78"/>
      </p:cViewPr>
      <p:guideLst>
        <p:guide orient="horz" pos="2880"/>
        <p:guide pos="216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tiff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 b="0">
                <a:solidFill>
                  <a:schemeClr val="tx1"/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eaLnBrk="1" fontAlgn="auto" hangingPunct="1">
              <a:spcBef>
                <a:spcPts val="0"/>
              </a:spcBef>
              <a:spcAft>
                <a:spcPts val="0"/>
              </a:spcAft>
              <a:defRPr sz="1200" b="0" smtClean="0">
                <a:solidFill>
                  <a:schemeClr val="tx1"/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676DD8E7-ADCF-4362-B87F-019A5BEFE471}" type="datetimeFigureOut">
              <a:rPr lang="zh-CN" altLang="en-US"/>
              <a:t>2025/6/7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382588" y="685800"/>
            <a:ext cx="6092825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zh-CN" altLang="en-US" noProof="0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noProof="0"/>
              <a:t>单击此处编辑母版文本样式</a:t>
            </a:r>
          </a:p>
          <a:p>
            <a:pPr lvl="1"/>
            <a:r>
              <a:rPr lang="zh-CN" altLang="en-US" noProof="0"/>
              <a:t>第二级</a:t>
            </a:r>
          </a:p>
          <a:p>
            <a:pPr lvl="2"/>
            <a:r>
              <a:rPr lang="zh-CN" altLang="en-US" noProof="0"/>
              <a:t>第三级</a:t>
            </a:r>
          </a:p>
          <a:p>
            <a:pPr lvl="3"/>
            <a:r>
              <a:rPr lang="zh-CN" altLang="en-US" noProof="0"/>
              <a:t>第四级</a:t>
            </a:r>
          </a:p>
          <a:p>
            <a:pPr lvl="4"/>
            <a:r>
              <a:rPr lang="zh-CN" altLang="en-US" noProof="0"/>
              <a:t>第五级</a:t>
            </a: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 b="0">
                <a:solidFill>
                  <a:schemeClr val="tx1"/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eaLnBrk="1" fontAlgn="auto" hangingPunct="1">
              <a:spcBef>
                <a:spcPts val="0"/>
              </a:spcBef>
              <a:spcAft>
                <a:spcPts val="0"/>
              </a:spcAft>
              <a:defRPr sz="1200" b="0" smtClean="0">
                <a:solidFill>
                  <a:schemeClr val="tx1"/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6DA6677A-7160-4083-9553-F35DCC12160A}" type="slidenum">
              <a:rPr lang="zh-CN" altLang="en-US"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tiff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_标题和内容"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60854" y="746120"/>
            <a:ext cx="11485848" cy="738664"/>
          </a:xfrm>
        </p:spPr>
        <p:txBody>
          <a:bodyPr wrap="square">
            <a:spAutoFit/>
          </a:bodyPr>
          <a:lstStyle>
            <a:lvl1pPr marL="0" indent="0" algn="just">
              <a:lnSpc>
                <a:spcPct val="150000"/>
              </a:lnSpc>
              <a:spcBef>
                <a:spcPts val="0"/>
              </a:spcBef>
              <a:buFontTx/>
              <a:buNone/>
              <a:tabLst>
                <a:tab pos="5645150" algn="l"/>
                <a:tab pos="9862820" algn="l"/>
              </a:tabLst>
              <a:defRPr sz="2800" b="0"/>
            </a:lvl1pPr>
            <a:lvl2pPr marL="457200" indent="0">
              <a:buFontTx/>
              <a:buNone/>
              <a:defRPr sz="2800" b="1"/>
            </a:lvl2pPr>
            <a:lvl3pPr marL="914400" indent="0">
              <a:buFontTx/>
              <a:buNone/>
              <a:defRPr sz="2800" b="1"/>
            </a:lvl3pPr>
            <a:lvl4pPr marL="1371600" indent="0">
              <a:buFontTx/>
              <a:buNone/>
              <a:defRPr sz="2800" b="1"/>
            </a:lvl4pPr>
            <a:lvl5pPr marL="1828800" indent="0">
              <a:buFontTx/>
              <a:buNone/>
              <a:defRPr sz="2800" b="1"/>
            </a:lvl5pPr>
          </a:lstStyle>
          <a:p>
            <a:pPr lvl="0"/>
            <a:r>
              <a:rPr lang="zh-CN" altLang="en-US" dirty="0"/>
              <a:t>单击此处编辑母版文本样式</a:t>
            </a:r>
          </a:p>
        </p:txBody>
      </p:sp>
      <p:sp>
        <p:nvSpPr>
          <p:cNvPr id="6" name="文本框 5"/>
          <p:cNvSpPr txBox="1"/>
          <p:nvPr userDrawn="1"/>
        </p:nvSpPr>
        <p:spPr>
          <a:xfrm>
            <a:off x="5951190" y="-27384"/>
            <a:ext cx="5924259" cy="39878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 eaLnBrk="1" fontAlgn="auto" hangingPunct="1">
              <a:spcBef>
                <a:spcPts val="0"/>
              </a:spcBef>
              <a:spcAft>
                <a:spcPts val="0"/>
              </a:spcAft>
            </a:pPr>
            <a:r>
              <a:rPr lang="zh-CN" altLang="en-US" sz="2000" dirty="0">
                <a:solidFill>
                  <a:prstClr val="black"/>
                </a:solidFill>
                <a:latin typeface="楷体" panose="02010609060101010101" pitchFamily="49" charset="-122"/>
                <a:ea typeface="楷体" panose="02010609060101010101" pitchFamily="49" charset="-122"/>
              </a:rPr>
              <a:t>实验班提优</a:t>
            </a:r>
            <a:r>
              <a:rPr lang="zh-CN" altLang="en-US" sz="2000" dirty="0" smtClean="0">
                <a:solidFill>
                  <a:prstClr val="black"/>
                </a:solidFill>
                <a:latin typeface="楷体" panose="02010609060101010101" pitchFamily="49" charset="-122"/>
                <a:ea typeface="楷体" panose="02010609060101010101" pitchFamily="49" charset="-122"/>
              </a:rPr>
              <a:t>训练二年级上册英语译林版</a:t>
            </a:r>
            <a:endParaRPr lang="zh-CN" altLang="en-US" sz="2000" dirty="0">
              <a:solidFill>
                <a:prstClr val="black"/>
              </a:solidFill>
              <a:latin typeface="楷体" panose="02010609060101010101" pitchFamily="49" charset="-122"/>
              <a:ea typeface="楷体" panose="02010609060101010101" pitchFamily="49" charset="-122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占位符 1"/>
          <p:cNvSpPr>
            <a:spLocks noGrp="1"/>
          </p:cNvSpPr>
          <p:nvPr>
            <p:ph type="title"/>
          </p:nvPr>
        </p:nvSpPr>
        <p:spPr bwMode="auto">
          <a:xfrm>
            <a:off x="609600" y="274638"/>
            <a:ext cx="10971213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/>
          <a:lstStyle/>
          <a:p>
            <a:pPr lvl="0"/>
            <a:r>
              <a:rPr lang="zh-CN" altLang="en-US" smtClean="0"/>
              <a:t>单击此处编辑母版标题样式</a:t>
            </a:r>
          </a:p>
        </p:txBody>
      </p:sp>
      <p:sp>
        <p:nvSpPr>
          <p:cNvPr id="1027" name="文本占位符 2"/>
          <p:cNvSpPr>
            <a:spLocks noGrp="1"/>
          </p:cNvSpPr>
          <p:nvPr>
            <p:ph type="body" idx="1"/>
          </p:nvPr>
        </p:nvSpPr>
        <p:spPr bwMode="auto">
          <a:xfrm>
            <a:off x="609600" y="1600200"/>
            <a:ext cx="10971213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</a:p>
        </p:txBody>
      </p:sp>
      <p:sp>
        <p:nvSpPr>
          <p:cNvPr id="15" name="日期占位符 3"/>
          <p:cNvSpPr>
            <a:spLocks noGrp="1"/>
          </p:cNvSpPr>
          <p:nvPr>
            <p:ph type="dt" sz="half" idx="2"/>
          </p:nvPr>
        </p:nvSpPr>
        <p:spPr>
          <a:xfrm>
            <a:off x="609600" y="6356350"/>
            <a:ext cx="284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 b="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5A251CE3-0789-4FE2-9BCC-68528F2EDFEB}" type="datetimeFigureOut">
              <a:rPr lang="zh-CN" altLang="en-US"/>
              <a:t>2025/6/7</a:t>
            </a:fld>
            <a:endParaRPr lang="zh-CN" altLang="en-US"/>
          </a:p>
        </p:txBody>
      </p:sp>
      <p:sp>
        <p:nvSpPr>
          <p:cNvPr id="17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8736013" y="6356350"/>
            <a:ext cx="284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eaLnBrk="1" fontAlgn="auto" hangingPunct="1">
              <a:spcBef>
                <a:spcPts val="0"/>
              </a:spcBef>
              <a:spcAft>
                <a:spcPts val="0"/>
              </a:spcAft>
              <a:defRPr sz="1200" b="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C2E4B378-20BA-44D9-BD0B-51CDB6E9541E}" type="slidenum">
              <a:rPr lang="zh-CN" altLang="en-US"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txStyles>
    <p:titleStyle>
      <a:lvl1pPr algn="ctr" rtl="0" fontAlgn="base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Times New Roman" panose="02020603050405020304" pitchFamily="18" charset="0"/>
          <a:ea typeface="宋体" panose="02010600030101010101" pitchFamily="2" charset="-122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Times New Roman" panose="02020603050405020304" pitchFamily="18" charset="0"/>
          <a:ea typeface="宋体" panose="02010600030101010101" pitchFamily="2" charset="-122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Times New Roman" panose="02020603050405020304" pitchFamily="18" charset="0"/>
          <a:ea typeface="宋体" panose="02010600030101010101" pitchFamily="2" charset="-122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Times New Roman" panose="02020603050405020304" pitchFamily="18" charset="0"/>
          <a:ea typeface="宋体" panose="02010600030101010101" pitchFamily="2" charset="-122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Times New Roman" panose="02020603050405020304" pitchFamily="18" charset="0"/>
          <a:ea typeface="宋体" panose="02010600030101010101" pitchFamily="2" charset="-122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Times New Roman" panose="02020603050405020304" pitchFamily="18" charset="0"/>
          <a:ea typeface="宋体" panose="02010600030101010101" pitchFamily="2" charset="-122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Times New Roman" panose="02020603050405020304" pitchFamily="18" charset="0"/>
          <a:ea typeface="宋体" panose="02010600030101010101" pitchFamily="2" charset="-122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Times New Roman" panose="02020603050405020304" pitchFamily="18" charset="0"/>
          <a:ea typeface="宋体" panose="02010600030101010101" pitchFamily="2" charset="-122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文本框 5"/>
          <p:cNvSpPr txBox="1"/>
          <p:nvPr/>
        </p:nvSpPr>
        <p:spPr>
          <a:xfrm>
            <a:off x="0" y="1820431"/>
            <a:ext cx="12192000" cy="240065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eaLnBrk="1" fontAlgn="auto">
              <a:lnSpc>
                <a:spcPct val="150000"/>
              </a:lnSpc>
              <a:spcBef>
                <a:spcPts val="0"/>
              </a:spcBef>
              <a:spcAft>
                <a:spcPts val="0"/>
              </a:spcAft>
            </a:pPr>
            <a:r>
              <a:rPr lang="en-US" altLang="zh-CN" sz="6000">
                <a:solidFill>
                  <a:srgbClr val="70AD47">
                    <a:lumMod val="75000"/>
                  </a:srgbClr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Unit </a:t>
            </a:r>
            <a:r>
              <a:rPr lang="en-US" altLang="zh-CN" sz="6000" smtClean="0">
                <a:solidFill>
                  <a:srgbClr val="70AD47">
                    <a:lumMod val="75000"/>
                  </a:srgbClr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8  My </a:t>
            </a:r>
            <a:r>
              <a:rPr lang="en-US" altLang="zh-CN" sz="6000">
                <a:solidFill>
                  <a:srgbClr val="70AD47">
                    <a:lumMod val="75000"/>
                  </a:srgbClr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dad is a </a:t>
            </a:r>
            <a:r>
              <a:rPr lang="en-US" altLang="zh-CN" sz="6000" smtClean="0">
                <a:solidFill>
                  <a:srgbClr val="70AD47">
                    <a:lumMod val="75000"/>
                  </a:srgbClr>
                </a:solidFill>
                <a:ea typeface="楷体" panose="02010609060101010101" pitchFamily="49" charset="-122"/>
                <a:cs typeface="Times New Roman" panose="02020603050405020304" pitchFamily="18" charset="0"/>
              </a:rPr>
              <a:t>doctor</a:t>
            </a:r>
          </a:p>
          <a:p>
            <a:pPr algn="ctr" eaLnBrk="1" fontAlgn="auto">
              <a:lnSpc>
                <a:spcPct val="15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4000">
                <a:solidFill>
                  <a:prstClr val="black"/>
                </a:solidFill>
                <a:cs typeface="Times New Roman" panose="02020603050405020304" pitchFamily="18" charset="0"/>
              </a:rPr>
              <a:t>听力专项提</a:t>
            </a:r>
            <a:r>
              <a:rPr lang="zh-CN" altLang="en-US" sz="4000" smtClean="0">
                <a:solidFill>
                  <a:prstClr val="black"/>
                </a:solidFill>
                <a:cs typeface="Times New Roman" panose="02020603050405020304" pitchFamily="18" charset="0"/>
              </a:rPr>
              <a:t>优 </a:t>
            </a:r>
            <a:r>
              <a:rPr lang="en-US" altLang="zh-CN" sz="4000" smtClean="0">
                <a:solidFill>
                  <a:prstClr val="black"/>
                </a:solidFill>
                <a:cs typeface="Times New Roman" panose="02020603050405020304" pitchFamily="18" charset="0"/>
              </a:rPr>
              <a:t>Listening</a:t>
            </a:r>
            <a:endParaRPr lang="zh-CN" altLang="en-US" sz="4000" dirty="0">
              <a:solidFill>
                <a:prstClr val="black"/>
              </a:solidFill>
              <a:cs typeface="Times New Roman" panose="02020603050405020304" pitchFamily="18" charset="0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内容占位符 1"/>
          <p:cNvSpPr>
            <a:spLocks noGrp="1"/>
          </p:cNvSpPr>
          <p:nvPr>
            <p:ph idx="1"/>
          </p:nvPr>
        </p:nvSpPr>
        <p:spPr>
          <a:xfrm>
            <a:off x="360854" y="746120"/>
            <a:ext cx="11485848" cy="3970318"/>
          </a:xfrm>
        </p:spPr>
        <p:txBody>
          <a:bodyPr/>
          <a:lstStyle/>
          <a:p>
            <a:pPr hangingPunct="0">
              <a:spcAft>
                <a:spcPts val="0"/>
              </a:spcAft>
              <a:tabLst>
                <a:tab pos="4770755" algn="l"/>
              </a:tabLst>
            </a:pP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Times New Roman" panose="02020603050405020304" pitchFamily="18" charset="0"/>
              </a:rPr>
              <a:t>一、 听录音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，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Times New Roman" panose="02020603050405020304" pitchFamily="18" charset="0"/>
              </a:rPr>
              <a:t>选出你所听到的单词。</a:t>
            </a:r>
            <a:endParaRPr lang="zh-CN" altLang="zh-CN" sz="1600">
              <a:solidFill>
                <a:srgbClr val="000000"/>
              </a:solidFill>
              <a:latin typeface="Times New Roman" panose="02020603050405020304" pitchFamily="18" charset="0"/>
              <a:ea typeface="楷体" panose="02010609060101010101" pitchFamily="49" charset="-122"/>
              <a:cs typeface="Times New Roman" panose="02020603050405020304" pitchFamily="18" charset="0"/>
            </a:endParaRPr>
          </a:p>
          <a:p>
            <a:pPr hangingPunct="0">
              <a:spcAft>
                <a:spcPts val="0"/>
              </a:spcAft>
              <a:tabLst>
                <a:tab pos="4770755" algn="l"/>
              </a:tabLst>
            </a:pP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（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　　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）</a:t>
            </a:r>
            <a:r>
              <a:rPr lang="en-US" altLang="zh-CN">
                <a:solidFill>
                  <a:srgbClr val="F36B64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1</a:t>
            </a:r>
            <a:r>
              <a:rPr lang="en-US" altLang="zh-CN">
                <a:solidFill>
                  <a:srgbClr val="F36B64"/>
                </a:solidFill>
                <a:latin typeface="宋体" panose="02010600030101010101" pitchFamily="2" charset="-122"/>
                <a:ea typeface="楷体" panose="02010609060101010101" pitchFamily="49" charset="-122"/>
                <a:cs typeface="Times New Roman" panose="02020603050405020304" pitchFamily="18" charset="0"/>
              </a:rPr>
              <a:t>.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A. purse	B. nurse	</a:t>
            </a:r>
            <a:r>
              <a:rPr lang="en-US" altLang="zh-CN" smtClean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	C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. bird</a:t>
            </a:r>
            <a:endParaRPr lang="zh-CN" altLang="zh-CN" sz="1600">
              <a:solidFill>
                <a:srgbClr val="000000"/>
              </a:solidFill>
              <a:latin typeface="Times New Roman" panose="02020603050405020304" pitchFamily="18" charset="0"/>
              <a:ea typeface="楷体" panose="02010609060101010101" pitchFamily="49" charset="-122"/>
              <a:cs typeface="Times New Roman" panose="02020603050405020304" pitchFamily="18" charset="0"/>
            </a:endParaRPr>
          </a:p>
          <a:p>
            <a:pPr hangingPunct="0">
              <a:spcAft>
                <a:spcPts val="0"/>
              </a:spcAft>
              <a:tabLst>
                <a:tab pos="4770755" algn="l"/>
              </a:tabLst>
            </a:pP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（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　　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）</a:t>
            </a:r>
            <a:r>
              <a:rPr lang="en-US" altLang="zh-CN">
                <a:solidFill>
                  <a:srgbClr val="F36B64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2</a:t>
            </a:r>
            <a:r>
              <a:rPr lang="en-US" altLang="zh-CN">
                <a:solidFill>
                  <a:srgbClr val="F36B64"/>
                </a:solidFill>
                <a:latin typeface="宋体" panose="02010600030101010101" pitchFamily="2" charset="-122"/>
                <a:ea typeface="楷体" panose="02010609060101010101" pitchFamily="49" charset="-122"/>
                <a:cs typeface="Times New Roman" panose="02020603050405020304" pitchFamily="18" charset="0"/>
              </a:rPr>
              <a:t>.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A. tea	B. teeth	</a:t>
            </a:r>
            <a:r>
              <a:rPr lang="en-US" altLang="zh-CN" smtClean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	C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. teacher</a:t>
            </a:r>
            <a:endParaRPr lang="zh-CN" altLang="zh-CN" sz="1600">
              <a:solidFill>
                <a:srgbClr val="000000"/>
              </a:solidFill>
              <a:latin typeface="Times New Roman" panose="02020603050405020304" pitchFamily="18" charset="0"/>
              <a:ea typeface="楷体" panose="02010609060101010101" pitchFamily="49" charset="-122"/>
              <a:cs typeface="Times New Roman" panose="02020603050405020304" pitchFamily="18" charset="0"/>
            </a:endParaRPr>
          </a:p>
          <a:p>
            <a:pPr hangingPunct="0">
              <a:spcAft>
                <a:spcPts val="0"/>
              </a:spcAft>
              <a:tabLst>
                <a:tab pos="4770755" algn="l"/>
              </a:tabLst>
            </a:pP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（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　　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）</a:t>
            </a:r>
            <a:r>
              <a:rPr lang="en-US" altLang="zh-CN">
                <a:solidFill>
                  <a:srgbClr val="F36B64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3</a:t>
            </a:r>
            <a:r>
              <a:rPr lang="en-US" altLang="zh-CN">
                <a:solidFill>
                  <a:srgbClr val="F36B64"/>
                </a:solidFill>
                <a:latin typeface="宋体" panose="02010600030101010101" pitchFamily="2" charset="-122"/>
                <a:ea typeface="楷体" panose="02010609060101010101" pitchFamily="49" charset="-122"/>
                <a:cs typeface="Times New Roman" panose="02020603050405020304" pitchFamily="18" charset="0"/>
              </a:rPr>
              <a:t>.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A. doctor	B. actor	</a:t>
            </a:r>
            <a:r>
              <a:rPr lang="en-US" altLang="zh-CN" smtClean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	C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. door</a:t>
            </a:r>
            <a:endParaRPr lang="zh-CN" altLang="zh-CN" sz="1600">
              <a:solidFill>
                <a:srgbClr val="000000"/>
              </a:solidFill>
              <a:latin typeface="Times New Roman" panose="02020603050405020304" pitchFamily="18" charset="0"/>
              <a:ea typeface="楷体" panose="02010609060101010101" pitchFamily="49" charset="-122"/>
              <a:cs typeface="Times New Roman" panose="02020603050405020304" pitchFamily="18" charset="0"/>
            </a:endParaRPr>
          </a:p>
          <a:p>
            <a:pPr hangingPunct="0">
              <a:spcAft>
                <a:spcPts val="0"/>
              </a:spcAft>
              <a:tabLst>
                <a:tab pos="4770755" algn="l"/>
              </a:tabLst>
            </a:pP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（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　　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）</a:t>
            </a:r>
            <a:r>
              <a:rPr lang="en-US" altLang="zh-CN">
                <a:solidFill>
                  <a:srgbClr val="F36B64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4</a:t>
            </a:r>
            <a:r>
              <a:rPr lang="en-US" altLang="zh-CN">
                <a:solidFill>
                  <a:srgbClr val="F36B64"/>
                </a:solidFill>
                <a:latin typeface="宋体" panose="02010600030101010101" pitchFamily="2" charset="-122"/>
                <a:ea typeface="楷体" panose="02010609060101010101" pitchFamily="49" charset="-122"/>
                <a:cs typeface="Times New Roman" panose="02020603050405020304" pitchFamily="18" charset="0"/>
              </a:rPr>
              <a:t>.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A. farmer	B. farm	</a:t>
            </a:r>
            <a:r>
              <a:rPr lang="en-US" altLang="zh-CN" smtClean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	C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. arm</a:t>
            </a:r>
            <a:endParaRPr lang="zh-CN" altLang="zh-CN" sz="1600">
              <a:solidFill>
                <a:srgbClr val="000000"/>
              </a:solidFill>
              <a:latin typeface="Times New Roman" panose="02020603050405020304" pitchFamily="18" charset="0"/>
              <a:ea typeface="楷体" panose="02010609060101010101" pitchFamily="49" charset="-122"/>
              <a:cs typeface="Times New Roman" panose="02020603050405020304" pitchFamily="18" charset="0"/>
            </a:endParaRPr>
          </a:p>
          <a:p>
            <a:pPr hangingPunct="0">
              <a:spcAft>
                <a:spcPts val="0"/>
              </a:spcAft>
              <a:tabLst>
                <a:tab pos="4770755" algn="l"/>
              </a:tabLst>
            </a:pP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（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　　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）</a:t>
            </a:r>
            <a:r>
              <a:rPr lang="en-US" altLang="zh-CN">
                <a:solidFill>
                  <a:srgbClr val="F36B64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5</a:t>
            </a:r>
            <a:r>
              <a:rPr lang="en-US" altLang="zh-CN">
                <a:solidFill>
                  <a:srgbClr val="F36B64"/>
                </a:solidFill>
                <a:latin typeface="宋体" panose="02010600030101010101" pitchFamily="2" charset="-122"/>
                <a:ea typeface="楷体" panose="02010609060101010101" pitchFamily="49" charset="-122"/>
                <a:cs typeface="Times New Roman" panose="02020603050405020304" pitchFamily="18" charset="0"/>
              </a:rPr>
              <a:t>.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A. work	B. worker	</a:t>
            </a:r>
            <a:r>
              <a:rPr lang="en-US" altLang="zh-CN" smtClean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	C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. working</a:t>
            </a:r>
            <a:endParaRPr lang="zh-CN" altLang="zh-CN" sz="1600">
              <a:solidFill>
                <a:srgbClr val="000000"/>
              </a:solidFill>
              <a:effectLst/>
              <a:latin typeface="Times New Roman" panose="02020603050405020304" pitchFamily="18" charset="0"/>
              <a:ea typeface="楷体" panose="02010609060101010101" pitchFamily="49" charset="-122"/>
              <a:cs typeface="Times New Roman" panose="02020603050405020304" pitchFamily="18" charset="0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9407574" y="1536540"/>
            <a:ext cx="1042273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zh-CN">
                <a:solidFill>
                  <a:srgbClr val="ED028C"/>
                </a:solidFill>
                <a:ea typeface="楷体" panose="02010609060101010101" pitchFamily="49" charset="-122"/>
              </a:rPr>
              <a:t>nurse</a:t>
            </a:r>
            <a:endParaRPr lang="zh-CN" altLang="en-US" sz="2800" b="1" kern="100">
              <a:solidFill>
                <a:srgbClr val="FF0000"/>
              </a:solidFill>
              <a:cs typeface="Times New Roman" panose="02020603050405020304" pitchFamily="18" charset="0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982638" y="1484784"/>
            <a:ext cx="423514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zh-CN">
                <a:ea typeface="楷体" panose="02010609060101010101" pitchFamily="49" charset="-122"/>
              </a:rPr>
              <a:t>B</a:t>
            </a:r>
            <a:endParaRPr lang="zh-CN" altLang="en-US" sz="2800" b="1" kern="100">
              <a:solidFill>
                <a:srgbClr val="FF0000"/>
              </a:solidFill>
              <a:cs typeface="Times New Roman" panose="02020603050405020304" pitchFamily="18" charset="0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9421001" y="2132856"/>
            <a:ext cx="1319593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zh-CN">
                <a:solidFill>
                  <a:srgbClr val="ED028C"/>
                </a:solidFill>
                <a:ea typeface="楷体" panose="02010609060101010101" pitchFamily="49" charset="-122"/>
              </a:rPr>
              <a:t>teacher</a:t>
            </a:r>
            <a:endParaRPr lang="zh-CN" altLang="en-US" sz="2800" b="1" kern="100">
              <a:solidFill>
                <a:srgbClr val="FF0000"/>
              </a:solidFill>
              <a:cs typeface="Times New Roman" panose="02020603050405020304" pitchFamily="18" charset="0"/>
            </a:endParaRPr>
          </a:p>
        </p:txBody>
      </p:sp>
      <p:sp>
        <p:nvSpPr>
          <p:cNvPr id="6" name="文本框 5"/>
          <p:cNvSpPr txBox="1"/>
          <p:nvPr/>
        </p:nvSpPr>
        <p:spPr>
          <a:xfrm>
            <a:off x="982638" y="2132856"/>
            <a:ext cx="44435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zh-CN">
                <a:ea typeface="楷体" panose="02010609060101010101" pitchFamily="49" charset="-122"/>
              </a:rPr>
              <a:t>C</a:t>
            </a:r>
            <a:endParaRPr lang="zh-CN" altLang="en-US" sz="2800" b="1" kern="100">
              <a:solidFill>
                <a:srgbClr val="FF0000"/>
              </a:solidFill>
              <a:cs typeface="Times New Roman" panose="02020603050405020304" pitchFamily="18" charset="0"/>
            </a:endParaRPr>
          </a:p>
        </p:txBody>
      </p:sp>
      <p:sp>
        <p:nvSpPr>
          <p:cNvPr id="8" name="矩形 7"/>
          <p:cNvSpPr/>
          <p:nvPr/>
        </p:nvSpPr>
        <p:spPr>
          <a:xfrm>
            <a:off x="9407574" y="2780928"/>
            <a:ext cx="1181734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>
                <a:solidFill>
                  <a:srgbClr val="ED028C"/>
                </a:solidFill>
                <a:ea typeface="楷体" panose="02010609060101010101" pitchFamily="49" charset="-122"/>
              </a:rPr>
              <a:t>doctor</a:t>
            </a:r>
            <a:endParaRPr lang="zh-CN" altLang="en-US"/>
          </a:p>
        </p:txBody>
      </p:sp>
      <p:sp>
        <p:nvSpPr>
          <p:cNvPr id="9" name="文本框 8"/>
          <p:cNvSpPr txBox="1"/>
          <p:nvPr/>
        </p:nvSpPr>
        <p:spPr>
          <a:xfrm>
            <a:off x="970334" y="2780928"/>
            <a:ext cx="44435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zh-CN">
                <a:ea typeface="楷体" panose="02010609060101010101" pitchFamily="49" charset="-122"/>
              </a:rPr>
              <a:t>A</a:t>
            </a:r>
            <a:endParaRPr lang="zh-CN" altLang="en-US" sz="2800" b="1" kern="100">
              <a:solidFill>
                <a:srgbClr val="FF0000"/>
              </a:solidFill>
              <a:cs typeface="Times New Roman" panose="02020603050405020304" pitchFamily="18" charset="0"/>
            </a:endParaRPr>
          </a:p>
        </p:txBody>
      </p:sp>
      <p:sp>
        <p:nvSpPr>
          <p:cNvPr id="11" name="矩形 10"/>
          <p:cNvSpPr/>
          <p:nvPr/>
        </p:nvSpPr>
        <p:spPr>
          <a:xfrm>
            <a:off x="9479582" y="3481844"/>
            <a:ext cx="1260281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>
                <a:solidFill>
                  <a:srgbClr val="ED028C"/>
                </a:solidFill>
                <a:ea typeface="楷体" panose="02010609060101010101" pitchFamily="49" charset="-122"/>
              </a:rPr>
              <a:t>farmer</a:t>
            </a:r>
            <a:endParaRPr lang="zh-CN" altLang="en-US"/>
          </a:p>
        </p:txBody>
      </p:sp>
      <p:sp>
        <p:nvSpPr>
          <p:cNvPr id="12" name="矩形 11"/>
          <p:cNvSpPr/>
          <p:nvPr/>
        </p:nvSpPr>
        <p:spPr>
          <a:xfrm>
            <a:off x="9479582" y="4077072"/>
            <a:ext cx="1300356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>
                <a:solidFill>
                  <a:srgbClr val="ED028C"/>
                </a:solidFill>
                <a:ea typeface="楷体" panose="02010609060101010101" pitchFamily="49" charset="-122"/>
              </a:rPr>
              <a:t>worker</a:t>
            </a:r>
            <a:endParaRPr lang="zh-CN" altLang="en-US"/>
          </a:p>
        </p:txBody>
      </p:sp>
      <p:sp>
        <p:nvSpPr>
          <p:cNvPr id="13" name="文本框 12"/>
          <p:cNvSpPr txBox="1"/>
          <p:nvPr/>
        </p:nvSpPr>
        <p:spPr>
          <a:xfrm>
            <a:off x="970334" y="3409836"/>
            <a:ext cx="44435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zh-CN"/>
              <a:t>A</a:t>
            </a:r>
            <a:endParaRPr lang="zh-CN" altLang="en-US" sz="2800" b="1" kern="100">
              <a:solidFill>
                <a:srgbClr val="FF0000"/>
              </a:solidFill>
              <a:cs typeface="Times New Roman" panose="02020603050405020304" pitchFamily="18" charset="0"/>
            </a:endParaRPr>
          </a:p>
        </p:txBody>
      </p:sp>
      <p:sp>
        <p:nvSpPr>
          <p:cNvPr id="14" name="文本框 13"/>
          <p:cNvSpPr txBox="1"/>
          <p:nvPr/>
        </p:nvSpPr>
        <p:spPr>
          <a:xfrm>
            <a:off x="982638" y="4057908"/>
            <a:ext cx="423514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zh-CN">
                <a:ea typeface="楷体" panose="02010609060101010101" pitchFamily="49" charset="-122"/>
              </a:rPr>
              <a:t>B</a:t>
            </a:r>
            <a:endParaRPr lang="zh-CN" altLang="en-US" sz="2800" b="1" kern="100">
              <a:solidFill>
                <a:srgbClr val="FF0000"/>
              </a:solidFill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96784845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  <p:bldP spid="4" grpId="0"/>
      <p:bldP spid="5" grpId="0"/>
      <p:bldP spid="6" grpId="0"/>
      <p:bldP spid="8" grpId="0"/>
      <p:bldP spid="9" grpId="0"/>
      <p:bldP spid="11" grpId="0"/>
      <p:bldP spid="12" grpId="0"/>
      <p:bldP spid="13" grpId="0"/>
      <p:bldP spid="14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内容占位符 1"/>
          <p:cNvSpPr>
            <a:spLocks noGrp="1"/>
          </p:cNvSpPr>
          <p:nvPr>
            <p:ph idx="1"/>
          </p:nvPr>
        </p:nvSpPr>
        <p:spPr>
          <a:xfrm>
            <a:off x="360854" y="1231012"/>
            <a:ext cx="11485848" cy="656846"/>
          </a:xfrm>
        </p:spPr>
        <p:txBody>
          <a:bodyPr/>
          <a:lstStyle/>
          <a:p>
            <a:pPr hangingPunct="0">
              <a:spcAft>
                <a:spcPts val="0"/>
              </a:spcAft>
              <a:tabLst>
                <a:tab pos="4770755" algn="l"/>
              </a:tabLst>
            </a:pP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Times New Roman" panose="02020603050405020304" pitchFamily="18" charset="0"/>
              </a:rPr>
              <a:t>二、 听录音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，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Times New Roman" panose="02020603050405020304" pitchFamily="18" charset="0"/>
              </a:rPr>
              <a:t>用数字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1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～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5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Times New Roman" panose="02020603050405020304" pitchFamily="18" charset="0"/>
              </a:rPr>
              <a:t>给下列图片排序。</a:t>
            </a:r>
            <a:endParaRPr lang="zh-CN" altLang="zh-CN" sz="1600">
              <a:solidFill>
                <a:srgbClr val="000000"/>
              </a:solidFill>
              <a:effectLst/>
              <a:latin typeface="Times New Roman" panose="02020603050405020304" pitchFamily="18" charset="0"/>
              <a:ea typeface="楷体" panose="02010609060101010101" pitchFamily="49" charset="-122"/>
              <a:cs typeface="Times New Roman" panose="02020603050405020304" pitchFamily="18" charset="0"/>
            </a:endParaRPr>
          </a:p>
        </p:txBody>
      </p:sp>
      <p:pic>
        <p:nvPicPr>
          <p:cNvPr id="3" name="sf96.jpg" descr="id:2147495079;FounderCES"/>
          <p:cNvPicPr/>
          <p:nvPr/>
        </p:nvPicPr>
        <p:blipFill>
          <a:blip r:embed="rId2"/>
          <a:stretch>
            <a:fillRect/>
          </a:stretch>
        </p:blipFill>
        <p:spPr>
          <a:xfrm>
            <a:off x="406573" y="2113692"/>
            <a:ext cx="11449273" cy="2067615"/>
          </a:xfrm>
          <a:prstGeom prst="rect">
            <a:avLst/>
          </a:prstGeom>
        </p:spPr>
      </p:pic>
      <p:sp>
        <p:nvSpPr>
          <p:cNvPr id="4" name="矩形 3"/>
          <p:cNvSpPr/>
          <p:nvPr/>
        </p:nvSpPr>
        <p:spPr>
          <a:xfrm>
            <a:off x="694606" y="4326776"/>
            <a:ext cx="1042273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dirty="0">
                <a:solidFill>
                  <a:srgbClr val="ED028C"/>
                </a:solidFill>
                <a:ea typeface="楷体" panose="02010609060101010101" pitchFamily="49" charset="-122"/>
              </a:rPr>
              <a:t>nurse</a:t>
            </a:r>
            <a:endParaRPr lang="zh-CN" altLang="en-US" dirty="0"/>
          </a:p>
        </p:txBody>
      </p:sp>
      <p:sp>
        <p:nvSpPr>
          <p:cNvPr id="5" name="矩形 4"/>
          <p:cNvSpPr/>
          <p:nvPr/>
        </p:nvSpPr>
        <p:spPr>
          <a:xfrm>
            <a:off x="2854846" y="4345940"/>
            <a:ext cx="1319592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>
                <a:solidFill>
                  <a:srgbClr val="ED028C"/>
                </a:solidFill>
                <a:ea typeface="楷体" panose="02010609060101010101" pitchFamily="49" charset="-122"/>
              </a:rPr>
              <a:t>teacher</a:t>
            </a:r>
            <a:endParaRPr lang="zh-CN" altLang="en-US"/>
          </a:p>
        </p:txBody>
      </p:sp>
      <p:sp>
        <p:nvSpPr>
          <p:cNvPr id="6" name="矩形 5"/>
          <p:cNvSpPr/>
          <p:nvPr/>
        </p:nvSpPr>
        <p:spPr>
          <a:xfrm>
            <a:off x="5519142" y="4345940"/>
            <a:ext cx="1181734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>
                <a:solidFill>
                  <a:srgbClr val="ED028C"/>
                </a:solidFill>
                <a:ea typeface="楷体" panose="02010609060101010101" pitchFamily="49" charset="-122"/>
              </a:rPr>
              <a:t>doctor</a:t>
            </a:r>
            <a:endParaRPr lang="zh-CN" altLang="en-US"/>
          </a:p>
        </p:txBody>
      </p:sp>
      <p:sp>
        <p:nvSpPr>
          <p:cNvPr id="7" name="矩形 6"/>
          <p:cNvSpPr/>
          <p:nvPr/>
        </p:nvSpPr>
        <p:spPr>
          <a:xfrm>
            <a:off x="7823398" y="4345940"/>
            <a:ext cx="902811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>
                <a:solidFill>
                  <a:srgbClr val="ED028C"/>
                </a:solidFill>
                <a:ea typeface="楷体" panose="02010609060101010101" pitchFamily="49" charset="-122"/>
              </a:rPr>
              <a:t>cook</a:t>
            </a:r>
            <a:endParaRPr lang="zh-CN" altLang="en-US"/>
          </a:p>
        </p:txBody>
      </p:sp>
      <p:sp>
        <p:nvSpPr>
          <p:cNvPr id="8" name="矩形 7"/>
          <p:cNvSpPr/>
          <p:nvPr/>
        </p:nvSpPr>
        <p:spPr>
          <a:xfrm>
            <a:off x="10415686" y="4345940"/>
            <a:ext cx="1300356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>
                <a:solidFill>
                  <a:srgbClr val="ED028C"/>
                </a:solidFill>
                <a:ea typeface="楷体" panose="02010609060101010101" pitchFamily="49" charset="-122"/>
              </a:rPr>
              <a:t>worker</a:t>
            </a:r>
            <a:endParaRPr lang="zh-CN" altLang="en-US"/>
          </a:p>
        </p:txBody>
      </p:sp>
      <p:sp>
        <p:nvSpPr>
          <p:cNvPr id="9" name="文本框 8"/>
          <p:cNvSpPr txBox="1"/>
          <p:nvPr/>
        </p:nvSpPr>
        <p:spPr>
          <a:xfrm>
            <a:off x="910630" y="3697868"/>
            <a:ext cx="364203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zh-CN">
                <a:ea typeface="楷体" panose="02010609060101010101" pitchFamily="49" charset="-122"/>
              </a:rPr>
              <a:t>1</a:t>
            </a:r>
            <a:endParaRPr lang="zh-CN" altLang="en-US" sz="2800" b="1" kern="100">
              <a:solidFill>
                <a:srgbClr val="FF0000"/>
              </a:solidFill>
              <a:cs typeface="Times New Roman" panose="02020603050405020304" pitchFamily="18" charset="0"/>
            </a:endParaRPr>
          </a:p>
        </p:txBody>
      </p:sp>
      <p:sp>
        <p:nvSpPr>
          <p:cNvPr id="10" name="文本框 9"/>
          <p:cNvSpPr txBox="1"/>
          <p:nvPr/>
        </p:nvSpPr>
        <p:spPr>
          <a:xfrm>
            <a:off x="3354739" y="3697868"/>
            <a:ext cx="364203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zh-CN">
                <a:ea typeface="楷体" panose="02010609060101010101" pitchFamily="49" charset="-122"/>
              </a:rPr>
              <a:t>4</a:t>
            </a:r>
            <a:endParaRPr lang="zh-CN" altLang="en-US" sz="2800" b="1" kern="100">
              <a:solidFill>
                <a:srgbClr val="FF0000"/>
              </a:solidFill>
              <a:cs typeface="Times New Roman" panose="02020603050405020304" pitchFamily="18" charset="0"/>
            </a:endParaRPr>
          </a:p>
        </p:txBody>
      </p:sp>
      <p:sp>
        <p:nvSpPr>
          <p:cNvPr id="11" name="文本框 10"/>
          <p:cNvSpPr txBox="1"/>
          <p:nvPr/>
        </p:nvSpPr>
        <p:spPr>
          <a:xfrm>
            <a:off x="5879182" y="3697868"/>
            <a:ext cx="364203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zh-CN">
                <a:ea typeface="楷体" panose="02010609060101010101" pitchFamily="49" charset="-122"/>
              </a:rPr>
              <a:t>5</a:t>
            </a:r>
            <a:endParaRPr lang="zh-CN" altLang="en-US" sz="2800" b="1" kern="100">
              <a:solidFill>
                <a:srgbClr val="FF0000"/>
              </a:solidFill>
              <a:cs typeface="Times New Roman" panose="02020603050405020304" pitchFamily="18" charset="0"/>
            </a:endParaRPr>
          </a:p>
        </p:txBody>
      </p:sp>
      <p:sp>
        <p:nvSpPr>
          <p:cNvPr id="12" name="文本框 11"/>
          <p:cNvSpPr txBox="1"/>
          <p:nvPr/>
        </p:nvSpPr>
        <p:spPr>
          <a:xfrm>
            <a:off x="8111430" y="3697868"/>
            <a:ext cx="364203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zh-CN">
                <a:ea typeface="楷体" panose="02010609060101010101" pitchFamily="49" charset="-122"/>
              </a:rPr>
              <a:t>3</a:t>
            </a:r>
            <a:endParaRPr lang="zh-CN" altLang="en-US" sz="2800" b="1" kern="100">
              <a:solidFill>
                <a:srgbClr val="FF0000"/>
              </a:solidFill>
              <a:cs typeface="Times New Roman" panose="02020603050405020304" pitchFamily="18" charset="0"/>
            </a:endParaRPr>
          </a:p>
        </p:txBody>
      </p:sp>
      <p:sp>
        <p:nvSpPr>
          <p:cNvPr id="13" name="文本框 12"/>
          <p:cNvSpPr txBox="1"/>
          <p:nvPr/>
        </p:nvSpPr>
        <p:spPr>
          <a:xfrm>
            <a:off x="10775726" y="3697868"/>
            <a:ext cx="364203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zh-CN">
                <a:ea typeface="楷体" panose="02010609060101010101" pitchFamily="49" charset="-122"/>
              </a:rPr>
              <a:t>2</a:t>
            </a:r>
            <a:endParaRPr lang="zh-CN" altLang="en-US" sz="2800" b="1" kern="100">
              <a:solidFill>
                <a:srgbClr val="FF0000"/>
              </a:solidFill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7451506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/>
      <p:bldP spid="6" grpId="0"/>
      <p:bldP spid="7" grpId="0"/>
      <p:bldP spid="8" grpId="0"/>
      <p:bldP spid="9" grpId="0"/>
      <p:bldP spid="10" grpId="0"/>
      <p:bldP spid="11" grpId="0"/>
      <p:bldP spid="12" grpId="0"/>
      <p:bldP spid="13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内容占位符 1"/>
          <p:cNvSpPr>
            <a:spLocks noGrp="1"/>
          </p:cNvSpPr>
          <p:nvPr>
            <p:ph idx="1"/>
          </p:nvPr>
        </p:nvSpPr>
        <p:spPr>
          <a:xfrm>
            <a:off x="360854" y="980660"/>
            <a:ext cx="11485848" cy="3888500"/>
          </a:xfrm>
        </p:spPr>
        <p:txBody>
          <a:bodyPr/>
          <a:lstStyle/>
          <a:p>
            <a:pPr hangingPunct="0">
              <a:spcAft>
                <a:spcPts val="0"/>
              </a:spcAft>
              <a:tabLst>
                <a:tab pos="4770755" algn="l"/>
              </a:tabLst>
            </a:pP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Times New Roman" panose="02020603050405020304" pitchFamily="18" charset="0"/>
              </a:rPr>
              <a:t>三、 听录音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，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Times New Roman" panose="02020603050405020304" pitchFamily="18" charset="0"/>
              </a:rPr>
              <a:t>判断下列句子与所听内容是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（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T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）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Times New Roman" panose="02020603050405020304" pitchFamily="18" charset="0"/>
              </a:rPr>
              <a:t>否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（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F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）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Times New Roman" panose="02020603050405020304" pitchFamily="18" charset="0"/>
              </a:rPr>
              <a:t>相符。</a:t>
            </a:r>
            <a:endParaRPr lang="zh-CN" altLang="zh-CN" sz="1600">
              <a:solidFill>
                <a:srgbClr val="000000"/>
              </a:solidFill>
              <a:latin typeface="Times New Roman" panose="02020603050405020304" pitchFamily="18" charset="0"/>
              <a:ea typeface="楷体" panose="02010609060101010101" pitchFamily="49" charset="-122"/>
              <a:cs typeface="Times New Roman" panose="02020603050405020304" pitchFamily="18" charset="0"/>
            </a:endParaRPr>
          </a:p>
          <a:p>
            <a:pPr hangingPunct="0">
              <a:spcAft>
                <a:spcPts val="0"/>
              </a:spcAft>
              <a:tabLst>
                <a:tab pos="4770755" algn="l"/>
              </a:tabLst>
            </a:pP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（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　　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）</a:t>
            </a:r>
            <a:r>
              <a:rPr lang="en-US" altLang="zh-CN">
                <a:solidFill>
                  <a:srgbClr val="F36B64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1</a:t>
            </a:r>
            <a:r>
              <a:rPr lang="en-US" altLang="zh-CN">
                <a:solidFill>
                  <a:srgbClr val="F36B64"/>
                </a:solidFill>
                <a:latin typeface="宋体" panose="02010600030101010101" pitchFamily="2" charset="-122"/>
                <a:ea typeface="楷体" panose="02010609060101010101" pitchFamily="49" charset="-122"/>
                <a:cs typeface="Times New Roman" panose="02020603050405020304" pitchFamily="18" charset="0"/>
              </a:rPr>
              <a:t>.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This is my dad.</a:t>
            </a:r>
            <a:endParaRPr lang="zh-CN" altLang="zh-CN" sz="1600">
              <a:solidFill>
                <a:srgbClr val="000000"/>
              </a:solidFill>
              <a:latin typeface="Times New Roman" panose="02020603050405020304" pitchFamily="18" charset="0"/>
              <a:ea typeface="楷体" panose="02010609060101010101" pitchFamily="49" charset="-122"/>
              <a:cs typeface="Times New Roman" panose="02020603050405020304" pitchFamily="18" charset="0"/>
            </a:endParaRPr>
          </a:p>
          <a:p>
            <a:pPr hangingPunct="0">
              <a:spcAft>
                <a:spcPts val="0"/>
              </a:spcAft>
              <a:tabLst>
                <a:tab pos="4770755" algn="l"/>
              </a:tabLst>
            </a:pP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（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　　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）</a:t>
            </a:r>
            <a:r>
              <a:rPr lang="en-US" altLang="zh-CN">
                <a:solidFill>
                  <a:srgbClr val="F36B64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2</a:t>
            </a:r>
            <a:r>
              <a:rPr lang="en-US" altLang="zh-CN">
                <a:solidFill>
                  <a:srgbClr val="F36B64"/>
                </a:solidFill>
                <a:latin typeface="宋体" panose="02010600030101010101" pitchFamily="2" charset="-122"/>
                <a:ea typeface="楷体" panose="02010609060101010101" pitchFamily="49" charset="-122"/>
                <a:cs typeface="Times New Roman" panose="02020603050405020304" pitchFamily="18" charset="0"/>
              </a:rPr>
              <a:t>.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He is a worker.</a:t>
            </a:r>
            <a:endParaRPr lang="zh-CN" altLang="zh-CN" sz="1600">
              <a:solidFill>
                <a:srgbClr val="000000"/>
              </a:solidFill>
              <a:latin typeface="Times New Roman" panose="02020603050405020304" pitchFamily="18" charset="0"/>
              <a:ea typeface="楷体" panose="02010609060101010101" pitchFamily="49" charset="-122"/>
              <a:cs typeface="Times New Roman" panose="02020603050405020304" pitchFamily="18" charset="0"/>
            </a:endParaRPr>
          </a:p>
          <a:p>
            <a:pPr hangingPunct="0">
              <a:spcAft>
                <a:spcPts val="0"/>
              </a:spcAft>
              <a:tabLst>
                <a:tab pos="4770755" algn="l"/>
              </a:tabLst>
            </a:pP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（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　　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）</a:t>
            </a:r>
            <a:r>
              <a:rPr lang="en-US" altLang="zh-CN">
                <a:solidFill>
                  <a:srgbClr val="F36B64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3</a:t>
            </a:r>
            <a:r>
              <a:rPr lang="en-US" altLang="zh-CN">
                <a:solidFill>
                  <a:srgbClr val="F36B64"/>
                </a:solidFill>
                <a:latin typeface="宋体" panose="02010600030101010101" pitchFamily="2" charset="-122"/>
                <a:ea typeface="楷体" panose="02010609060101010101" pitchFamily="49" charset="-122"/>
                <a:cs typeface="Times New Roman" panose="02020603050405020304" pitchFamily="18" charset="0"/>
              </a:rPr>
              <a:t>.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My mum is a teacher.</a:t>
            </a:r>
            <a:endParaRPr lang="zh-CN" altLang="zh-CN" sz="1600">
              <a:solidFill>
                <a:srgbClr val="000000"/>
              </a:solidFill>
              <a:latin typeface="Times New Roman" panose="02020603050405020304" pitchFamily="18" charset="0"/>
              <a:ea typeface="楷体" panose="02010609060101010101" pitchFamily="49" charset="-122"/>
              <a:cs typeface="Times New Roman" panose="02020603050405020304" pitchFamily="18" charset="0"/>
            </a:endParaRPr>
          </a:p>
          <a:p>
            <a:pPr hangingPunct="0">
              <a:spcAft>
                <a:spcPts val="0"/>
              </a:spcAft>
              <a:tabLst>
                <a:tab pos="4770755" algn="l"/>
              </a:tabLst>
            </a:pP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（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　　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）</a:t>
            </a:r>
            <a:r>
              <a:rPr lang="en-US" altLang="zh-CN">
                <a:solidFill>
                  <a:srgbClr val="F36B64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4</a:t>
            </a:r>
            <a:r>
              <a:rPr lang="en-US" altLang="zh-CN">
                <a:solidFill>
                  <a:srgbClr val="F36B64"/>
                </a:solidFill>
                <a:latin typeface="宋体" panose="02010600030101010101" pitchFamily="2" charset="-122"/>
                <a:ea typeface="楷体" panose="02010609060101010101" pitchFamily="49" charset="-122"/>
                <a:cs typeface="Times New Roman" panose="02020603050405020304" pitchFamily="18" charset="0"/>
              </a:rPr>
              <a:t>.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You are a nurse.</a:t>
            </a:r>
            <a:endParaRPr lang="zh-CN" altLang="zh-CN" sz="1600">
              <a:solidFill>
                <a:srgbClr val="000000"/>
              </a:solidFill>
              <a:latin typeface="Times New Roman" panose="02020603050405020304" pitchFamily="18" charset="0"/>
              <a:ea typeface="楷体" panose="02010609060101010101" pitchFamily="49" charset="-122"/>
              <a:cs typeface="Times New Roman" panose="02020603050405020304" pitchFamily="18" charset="0"/>
            </a:endParaRPr>
          </a:p>
          <a:p>
            <a:pPr hangingPunct="0">
              <a:spcAft>
                <a:spcPts val="0"/>
              </a:spcAft>
              <a:tabLst>
                <a:tab pos="4770755" algn="l"/>
              </a:tabLst>
            </a:pP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（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　　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）</a:t>
            </a:r>
            <a:r>
              <a:rPr lang="en-US" altLang="zh-CN">
                <a:solidFill>
                  <a:srgbClr val="F36B64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5</a:t>
            </a:r>
            <a:r>
              <a:rPr lang="en-US" altLang="zh-CN">
                <a:solidFill>
                  <a:srgbClr val="F36B64"/>
                </a:solidFill>
                <a:latin typeface="宋体" panose="02010600030101010101" pitchFamily="2" charset="-122"/>
                <a:ea typeface="楷体" panose="02010609060101010101" pitchFamily="49" charset="-122"/>
                <a:cs typeface="Times New Roman" panose="02020603050405020304" pitchFamily="18" charset="0"/>
              </a:rPr>
              <a:t>.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I am a cook.</a:t>
            </a:r>
            <a:endParaRPr lang="zh-CN" altLang="zh-CN" sz="1600">
              <a:solidFill>
                <a:srgbClr val="000000"/>
              </a:solidFill>
              <a:effectLst/>
              <a:latin typeface="Times New Roman" panose="02020603050405020304" pitchFamily="18" charset="0"/>
              <a:ea typeface="楷体" panose="02010609060101010101" pitchFamily="49" charset="-122"/>
              <a:cs typeface="Times New Roman" panose="02020603050405020304" pitchFamily="18" charset="0"/>
            </a:endParaRPr>
          </a:p>
        </p:txBody>
      </p:sp>
      <p:sp>
        <p:nvSpPr>
          <p:cNvPr id="3" name="矩形 2"/>
          <p:cNvSpPr/>
          <p:nvPr/>
        </p:nvSpPr>
        <p:spPr>
          <a:xfrm>
            <a:off x="5515593" y="1753652"/>
            <a:ext cx="2739853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>
                <a:solidFill>
                  <a:srgbClr val="ED028C"/>
                </a:solidFill>
                <a:ea typeface="楷体" panose="02010609060101010101" pitchFamily="49" charset="-122"/>
              </a:rPr>
              <a:t>This is my mum.</a:t>
            </a:r>
            <a:endParaRPr lang="zh-CN" altLang="en-US"/>
          </a:p>
        </p:txBody>
      </p:sp>
      <p:sp>
        <p:nvSpPr>
          <p:cNvPr id="4" name="矩形 3"/>
          <p:cNvSpPr/>
          <p:nvPr/>
        </p:nvSpPr>
        <p:spPr>
          <a:xfrm>
            <a:off x="5587601" y="2420888"/>
            <a:ext cx="2604303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>
                <a:solidFill>
                  <a:srgbClr val="ED028C"/>
                </a:solidFill>
                <a:ea typeface="楷体" panose="02010609060101010101" pitchFamily="49" charset="-122"/>
              </a:rPr>
              <a:t>She is a worker.</a:t>
            </a:r>
            <a:endParaRPr lang="zh-CN" altLang="en-US"/>
          </a:p>
        </p:txBody>
      </p:sp>
      <p:sp>
        <p:nvSpPr>
          <p:cNvPr id="5" name="矩形 4"/>
          <p:cNvSpPr/>
          <p:nvPr/>
        </p:nvSpPr>
        <p:spPr>
          <a:xfrm>
            <a:off x="5563310" y="3049796"/>
            <a:ext cx="3412216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>
                <a:solidFill>
                  <a:srgbClr val="ED028C"/>
                </a:solidFill>
                <a:ea typeface="楷体" panose="02010609060101010101" pitchFamily="49" charset="-122"/>
              </a:rPr>
              <a:t>My mum is a farmer.</a:t>
            </a:r>
            <a:endParaRPr lang="zh-CN" altLang="en-US"/>
          </a:p>
        </p:txBody>
      </p:sp>
      <p:sp>
        <p:nvSpPr>
          <p:cNvPr id="6" name="矩形 5"/>
          <p:cNvSpPr/>
          <p:nvPr/>
        </p:nvSpPr>
        <p:spPr>
          <a:xfrm>
            <a:off x="5591150" y="3697868"/>
            <a:ext cx="2671116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>
                <a:solidFill>
                  <a:srgbClr val="ED028C"/>
                </a:solidFill>
                <a:ea typeface="楷体" panose="02010609060101010101" pitchFamily="49" charset="-122"/>
              </a:rPr>
              <a:t>You are a nurse.</a:t>
            </a:r>
            <a:endParaRPr lang="zh-CN" altLang="en-US"/>
          </a:p>
        </p:txBody>
      </p:sp>
      <p:sp>
        <p:nvSpPr>
          <p:cNvPr id="7" name="矩形 6"/>
          <p:cNvSpPr/>
          <p:nvPr/>
        </p:nvSpPr>
        <p:spPr>
          <a:xfrm>
            <a:off x="5663158" y="4365104"/>
            <a:ext cx="2060179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>
                <a:solidFill>
                  <a:srgbClr val="ED028C"/>
                </a:solidFill>
                <a:ea typeface="楷体" panose="02010609060101010101" pitchFamily="49" charset="-122"/>
              </a:rPr>
              <a:t>I am a cook.</a:t>
            </a:r>
            <a:endParaRPr lang="zh-CN" altLang="en-US"/>
          </a:p>
        </p:txBody>
      </p:sp>
      <p:sp>
        <p:nvSpPr>
          <p:cNvPr id="8" name="文本框 7"/>
          <p:cNvSpPr txBox="1"/>
          <p:nvPr/>
        </p:nvSpPr>
        <p:spPr>
          <a:xfrm>
            <a:off x="982638" y="1753652"/>
            <a:ext cx="404278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zh-CN">
                <a:ea typeface="楷体" panose="02010609060101010101" pitchFamily="49" charset="-122"/>
              </a:rPr>
              <a:t>F</a:t>
            </a:r>
            <a:endParaRPr lang="zh-CN" altLang="en-US" sz="2800" b="1" kern="100">
              <a:solidFill>
                <a:srgbClr val="FF0000"/>
              </a:solidFill>
              <a:cs typeface="Times New Roman" panose="02020603050405020304" pitchFamily="18" charset="0"/>
            </a:endParaRPr>
          </a:p>
        </p:txBody>
      </p:sp>
      <p:sp>
        <p:nvSpPr>
          <p:cNvPr id="9" name="文本框 8"/>
          <p:cNvSpPr txBox="1"/>
          <p:nvPr/>
        </p:nvSpPr>
        <p:spPr>
          <a:xfrm>
            <a:off x="982638" y="2348880"/>
            <a:ext cx="404278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zh-CN" smtClean="0"/>
              <a:t>F</a:t>
            </a:r>
            <a:endParaRPr lang="zh-CN" altLang="en-US" sz="2800" b="1" kern="100">
              <a:solidFill>
                <a:srgbClr val="FF0000"/>
              </a:solidFill>
              <a:cs typeface="Times New Roman" panose="02020603050405020304" pitchFamily="18" charset="0"/>
            </a:endParaRPr>
          </a:p>
        </p:txBody>
      </p:sp>
      <p:sp>
        <p:nvSpPr>
          <p:cNvPr id="10" name="文本框 9"/>
          <p:cNvSpPr txBox="1"/>
          <p:nvPr/>
        </p:nvSpPr>
        <p:spPr>
          <a:xfrm>
            <a:off x="982638" y="2996952"/>
            <a:ext cx="404278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zh-CN" smtClean="0"/>
              <a:t>F</a:t>
            </a:r>
            <a:endParaRPr lang="zh-CN" altLang="en-US" sz="2800" b="1" kern="100">
              <a:solidFill>
                <a:srgbClr val="FF0000"/>
              </a:solidFill>
              <a:cs typeface="Times New Roman" panose="02020603050405020304" pitchFamily="18" charset="0"/>
            </a:endParaRPr>
          </a:p>
        </p:txBody>
      </p:sp>
      <p:sp>
        <p:nvSpPr>
          <p:cNvPr id="11" name="文本框 10"/>
          <p:cNvSpPr txBox="1"/>
          <p:nvPr/>
        </p:nvSpPr>
        <p:spPr>
          <a:xfrm>
            <a:off x="982638" y="3645024"/>
            <a:ext cx="423514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zh-CN" smtClean="0"/>
              <a:t>T</a:t>
            </a:r>
            <a:endParaRPr lang="zh-CN" altLang="en-US" sz="2800" b="1" kern="100">
              <a:solidFill>
                <a:srgbClr val="FF0000"/>
              </a:solidFill>
              <a:cs typeface="Times New Roman" panose="02020603050405020304" pitchFamily="18" charset="0"/>
            </a:endParaRPr>
          </a:p>
        </p:txBody>
      </p:sp>
      <p:sp>
        <p:nvSpPr>
          <p:cNvPr id="12" name="文本框 11"/>
          <p:cNvSpPr txBox="1"/>
          <p:nvPr/>
        </p:nvSpPr>
        <p:spPr>
          <a:xfrm>
            <a:off x="982638" y="4293096"/>
            <a:ext cx="423514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zh-CN">
                <a:ea typeface="楷体" panose="02010609060101010101" pitchFamily="49" charset="-122"/>
              </a:rPr>
              <a:t>T</a:t>
            </a:r>
            <a:endParaRPr lang="zh-CN" altLang="en-US" sz="2800" b="1" kern="100">
              <a:solidFill>
                <a:srgbClr val="FF0000"/>
              </a:solidFill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57820259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  <p:bldP spid="4" grpId="0"/>
      <p:bldP spid="5" grpId="0"/>
      <p:bldP spid="6" grpId="0"/>
      <p:bldP spid="7" grpId="0"/>
      <p:bldP spid="8" grpId="0"/>
      <p:bldP spid="9" grpId="0"/>
      <p:bldP spid="10" grpId="0"/>
      <p:bldP spid="11" grpId="0"/>
      <p:bldP spid="12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内容占位符 1"/>
          <p:cNvSpPr>
            <a:spLocks noGrp="1"/>
          </p:cNvSpPr>
          <p:nvPr>
            <p:ph idx="1"/>
          </p:nvPr>
        </p:nvSpPr>
        <p:spPr>
          <a:xfrm>
            <a:off x="360854" y="883103"/>
            <a:ext cx="11485848" cy="3970318"/>
          </a:xfrm>
        </p:spPr>
        <p:txBody>
          <a:bodyPr/>
          <a:lstStyle/>
          <a:p>
            <a:pPr hangingPunct="0">
              <a:spcAft>
                <a:spcPts val="0"/>
              </a:spcAft>
              <a:tabLst>
                <a:tab pos="4770755" algn="l"/>
              </a:tabLst>
            </a:pP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Times New Roman" panose="02020603050405020304" pitchFamily="18" charset="0"/>
              </a:rPr>
              <a:t>四、 听录音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，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Times New Roman" panose="02020603050405020304" pitchFamily="18" charset="0"/>
              </a:rPr>
              <a:t>根据所听内容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，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Times New Roman" panose="02020603050405020304" pitchFamily="18" charset="0"/>
              </a:rPr>
              <a:t>判断人物职业。</a:t>
            </a:r>
            <a:endParaRPr lang="zh-CN" altLang="zh-CN" sz="1600">
              <a:solidFill>
                <a:srgbClr val="000000"/>
              </a:solidFill>
              <a:latin typeface="Times New Roman" panose="02020603050405020304" pitchFamily="18" charset="0"/>
              <a:ea typeface="楷体" panose="02010609060101010101" pitchFamily="49" charset="-122"/>
              <a:cs typeface="Times New Roman" panose="02020603050405020304" pitchFamily="18" charset="0"/>
            </a:endParaRPr>
          </a:p>
          <a:p>
            <a:pPr hangingPunct="0">
              <a:spcAft>
                <a:spcPts val="0"/>
              </a:spcAft>
              <a:tabLst>
                <a:tab pos="4770755" algn="l"/>
              </a:tabLst>
            </a:pP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（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　　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）</a:t>
            </a:r>
            <a:r>
              <a:rPr lang="en-US" altLang="zh-CN">
                <a:solidFill>
                  <a:srgbClr val="F36B64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1</a:t>
            </a:r>
            <a:r>
              <a:rPr lang="en-US" altLang="zh-CN">
                <a:solidFill>
                  <a:srgbClr val="F36B64"/>
                </a:solidFill>
                <a:latin typeface="宋体" panose="02010600030101010101" pitchFamily="2" charset="-122"/>
                <a:ea typeface="楷体" panose="02010609060101010101" pitchFamily="49" charset="-122"/>
                <a:cs typeface="Times New Roman" panose="02020603050405020304" pitchFamily="18" charset="0"/>
              </a:rPr>
              <a:t>.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A. A doctor.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　　　 </a:t>
            </a:r>
            <a:r>
              <a:rPr lang="en-US" altLang="zh-CN" smtClean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		B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. A nurse.</a:t>
            </a:r>
            <a:endParaRPr lang="zh-CN" altLang="zh-CN" sz="1600">
              <a:solidFill>
                <a:srgbClr val="000000"/>
              </a:solidFill>
              <a:latin typeface="Times New Roman" panose="02020603050405020304" pitchFamily="18" charset="0"/>
              <a:ea typeface="楷体" panose="02010609060101010101" pitchFamily="49" charset="-122"/>
              <a:cs typeface="Times New Roman" panose="02020603050405020304" pitchFamily="18" charset="0"/>
            </a:endParaRPr>
          </a:p>
          <a:p>
            <a:pPr hangingPunct="0">
              <a:spcAft>
                <a:spcPts val="0"/>
              </a:spcAft>
              <a:tabLst>
                <a:tab pos="4770755" algn="l"/>
              </a:tabLst>
            </a:pPr>
            <a:endParaRPr lang="en-US" altLang="zh-CN" smtClean="0">
              <a:solidFill>
                <a:srgbClr val="000000"/>
              </a:solidFill>
              <a:latin typeface="Times New Roman" panose="02020603050405020304" pitchFamily="18" charset="0"/>
              <a:ea typeface="宋体" panose="02010600030101010101" pitchFamily="2" charset="-122"/>
              <a:cs typeface="Times New Roman" panose="02020603050405020304" pitchFamily="18" charset="0"/>
            </a:endParaRPr>
          </a:p>
          <a:p>
            <a:pPr hangingPunct="0">
              <a:spcAft>
                <a:spcPts val="0"/>
              </a:spcAft>
              <a:tabLst>
                <a:tab pos="4770755" algn="l"/>
              </a:tabLst>
            </a:pPr>
            <a:endParaRPr lang="en-US" altLang="zh-CN">
              <a:solidFill>
                <a:srgbClr val="000000"/>
              </a:solidFill>
              <a:latin typeface="Times New Roman" panose="02020603050405020304" pitchFamily="18" charset="0"/>
              <a:ea typeface="宋体" panose="02010600030101010101" pitchFamily="2" charset="-122"/>
              <a:cs typeface="Times New Roman" panose="02020603050405020304" pitchFamily="18" charset="0"/>
            </a:endParaRPr>
          </a:p>
          <a:p>
            <a:pPr hangingPunct="0">
              <a:spcAft>
                <a:spcPts val="0"/>
              </a:spcAft>
              <a:tabLst>
                <a:tab pos="4770755" algn="l"/>
              </a:tabLst>
            </a:pPr>
            <a:endParaRPr lang="en-US" altLang="zh-CN" smtClean="0">
              <a:solidFill>
                <a:srgbClr val="000000"/>
              </a:solidFill>
              <a:latin typeface="Times New Roman" panose="02020603050405020304" pitchFamily="18" charset="0"/>
              <a:ea typeface="宋体" panose="02010600030101010101" pitchFamily="2" charset="-122"/>
              <a:cs typeface="Times New Roman" panose="02020603050405020304" pitchFamily="18" charset="0"/>
            </a:endParaRPr>
          </a:p>
          <a:p>
            <a:pPr hangingPunct="0">
              <a:spcAft>
                <a:spcPts val="0"/>
              </a:spcAft>
              <a:tabLst>
                <a:tab pos="4770755" algn="l"/>
              </a:tabLst>
            </a:pPr>
            <a:r>
              <a:rPr lang="zh-CN" altLang="zh-CN" smtClean="0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（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　　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）</a:t>
            </a:r>
            <a:r>
              <a:rPr lang="en-US" altLang="zh-CN">
                <a:solidFill>
                  <a:srgbClr val="F36B64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2</a:t>
            </a:r>
            <a:r>
              <a:rPr lang="en-US" altLang="zh-CN">
                <a:solidFill>
                  <a:srgbClr val="F36B64"/>
                </a:solidFill>
                <a:latin typeface="宋体" panose="02010600030101010101" pitchFamily="2" charset="-122"/>
                <a:ea typeface="楷体" panose="02010609060101010101" pitchFamily="49" charset="-122"/>
                <a:cs typeface="Times New Roman" panose="02020603050405020304" pitchFamily="18" charset="0"/>
              </a:rPr>
              <a:t>.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A. A farmer.	</a:t>
            </a:r>
            <a:r>
              <a:rPr lang="en-US" altLang="zh-CN" smtClean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	B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. A cook</a:t>
            </a:r>
            <a:r>
              <a:rPr lang="en-US" altLang="zh-CN" smtClean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.</a:t>
            </a:r>
            <a:endParaRPr lang="zh-CN" altLang="zh-CN" sz="1600">
              <a:solidFill>
                <a:srgbClr val="000000"/>
              </a:solidFill>
              <a:latin typeface="Times New Roman" panose="02020603050405020304" pitchFamily="18" charset="0"/>
              <a:ea typeface="楷体" panose="02010609060101010101" pitchFamily="49" charset="-122"/>
              <a:cs typeface="Times New Roman" panose="02020603050405020304" pitchFamily="18" charset="0"/>
            </a:endParaRPr>
          </a:p>
        </p:txBody>
      </p:sp>
      <p:sp>
        <p:nvSpPr>
          <p:cNvPr id="3" name="内容占位符 1"/>
          <p:cNvSpPr txBox="1">
            <a:spLocks/>
          </p:cNvSpPr>
          <p:nvPr/>
        </p:nvSpPr>
        <p:spPr bwMode="auto">
          <a:xfrm>
            <a:off x="586022" y="2053815"/>
            <a:ext cx="11485848" cy="194950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spAutoFit/>
          </a:bodyPr>
          <a:lstStyle>
            <a:lvl1pPr marL="0" indent="0" algn="just" rtl="0" fontAlgn="base">
              <a:lnSpc>
                <a:spcPct val="150000"/>
              </a:lnSpc>
              <a:spcBef>
                <a:spcPts val="0"/>
              </a:spcBef>
              <a:spcAft>
                <a:spcPct val="0"/>
              </a:spcAft>
              <a:buFontTx/>
              <a:buNone/>
              <a:tabLst>
                <a:tab pos="5645150" algn="l"/>
                <a:tab pos="9862820" algn="l"/>
              </a:tabLst>
              <a:defRPr sz="2800" b="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l" rtl="0" fontAlgn="base">
              <a:spcBef>
                <a:spcPct val="20000"/>
              </a:spcBef>
              <a:spcAft>
                <a:spcPct val="0"/>
              </a:spcAft>
              <a:buFontTx/>
              <a:buNone/>
              <a:defRPr sz="28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l" rtl="0" fontAlgn="base">
              <a:spcBef>
                <a:spcPct val="20000"/>
              </a:spcBef>
              <a:spcAft>
                <a:spcPct val="0"/>
              </a:spcAft>
              <a:buFontTx/>
              <a:buNone/>
              <a:defRPr sz="28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l" rtl="0" fontAlgn="base">
              <a:spcBef>
                <a:spcPct val="20000"/>
              </a:spcBef>
              <a:spcAft>
                <a:spcPct val="0"/>
              </a:spcAft>
              <a:buFontTx/>
              <a:buNone/>
              <a:defRPr sz="28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l" rtl="0" fontAlgn="base">
              <a:spcBef>
                <a:spcPct val="20000"/>
              </a:spcBef>
              <a:spcAft>
                <a:spcPct val="0"/>
              </a:spcAft>
              <a:buFontTx/>
              <a:buNone/>
              <a:defRPr sz="28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eaLnBrk="1" hangingPunct="0">
              <a:spcAft>
                <a:spcPts val="0"/>
              </a:spcAft>
            </a:pPr>
            <a:r>
              <a:rPr lang="en-US" altLang="zh-CN" b="1" smtClean="0">
                <a:solidFill>
                  <a:srgbClr val="ED028C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M</a:t>
            </a:r>
            <a:r>
              <a:rPr lang="zh-CN" altLang="zh-CN" b="1" smtClean="0">
                <a:solidFill>
                  <a:srgbClr val="ED028C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：</a:t>
            </a:r>
            <a:r>
              <a:rPr lang="en-US" altLang="zh-CN" b="1" smtClean="0">
                <a:solidFill>
                  <a:srgbClr val="ED028C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 Lisa, where do you work</a:t>
            </a:r>
            <a:r>
              <a:rPr lang="zh-CN" altLang="zh-CN" b="1" smtClean="0">
                <a:solidFill>
                  <a:srgbClr val="ED028C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？</a:t>
            </a:r>
            <a:endParaRPr lang="zh-CN" altLang="zh-CN" sz="1050" smtClean="0">
              <a:solidFill>
                <a:srgbClr val="000000"/>
              </a:solidFill>
              <a:latin typeface="Times New Roman" panose="02020603050405020304" pitchFamily="18" charset="0"/>
              <a:ea typeface="楷体" panose="02010609060101010101" pitchFamily="49" charset="-122"/>
              <a:cs typeface="Times New Roman" panose="02020603050405020304" pitchFamily="18" charset="0"/>
            </a:endParaRPr>
          </a:p>
          <a:p>
            <a:pPr eaLnBrk="1" hangingPunct="0">
              <a:spcAft>
                <a:spcPts val="0"/>
              </a:spcAft>
            </a:pPr>
            <a:r>
              <a:rPr lang="en-US" altLang="zh-CN" b="1" smtClean="0">
                <a:solidFill>
                  <a:srgbClr val="ED028C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W</a:t>
            </a:r>
            <a:r>
              <a:rPr lang="zh-CN" altLang="zh-CN" b="1" smtClean="0">
                <a:solidFill>
                  <a:srgbClr val="ED028C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：</a:t>
            </a:r>
            <a:r>
              <a:rPr lang="en-US" altLang="zh-CN" b="1" smtClean="0">
                <a:solidFill>
                  <a:srgbClr val="ED028C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 I work in a hospital. I help the doctors.</a:t>
            </a:r>
            <a:endParaRPr lang="zh-CN" altLang="zh-CN" sz="1050" smtClean="0">
              <a:solidFill>
                <a:srgbClr val="000000"/>
              </a:solidFill>
              <a:latin typeface="Times New Roman" panose="02020603050405020304" pitchFamily="18" charset="0"/>
              <a:ea typeface="楷体" panose="02010609060101010101" pitchFamily="49" charset="-122"/>
              <a:cs typeface="Times New Roman" panose="02020603050405020304" pitchFamily="18" charset="0"/>
            </a:endParaRPr>
          </a:p>
          <a:p>
            <a:pPr eaLnBrk="1" hangingPunct="0">
              <a:spcAft>
                <a:spcPts val="0"/>
              </a:spcAft>
            </a:pPr>
            <a:r>
              <a:rPr lang="en-US" altLang="zh-CN" b="1" smtClean="0">
                <a:solidFill>
                  <a:srgbClr val="ED028C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Q</a:t>
            </a:r>
            <a:r>
              <a:rPr lang="zh-CN" altLang="zh-CN" b="1" smtClean="0">
                <a:solidFill>
                  <a:srgbClr val="ED028C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：</a:t>
            </a:r>
            <a:r>
              <a:rPr lang="en-US" altLang="zh-CN" b="1" smtClean="0">
                <a:solidFill>
                  <a:srgbClr val="ED028C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 What does Lisa do</a:t>
            </a:r>
            <a:r>
              <a:rPr lang="zh-CN" altLang="zh-CN" b="1" smtClean="0">
                <a:solidFill>
                  <a:srgbClr val="ED028C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？</a:t>
            </a:r>
            <a:endParaRPr lang="zh-CN" altLang="zh-CN" sz="1050">
              <a:solidFill>
                <a:srgbClr val="000000"/>
              </a:solidFill>
              <a:latin typeface="Times New Roman" panose="02020603050405020304" pitchFamily="18" charset="0"/>
              <a:ea typeface="楷体" panose="02010609060101010101" pitchFamily="49" charset="-122"/>
              <a:cs typeface="Times New Roman" panose="02020603050405020304" pitchFamily="18" charset="0"/>
            </a:endParaRPr>
          </a:p>
        </p:txBody>
      </p:sp>
      <p:sp>
        <p:nvSpPr>
          <p:cNvPr id="4" name="内容占位符 2"/>
          <p:cNvSpPr txBox="1">
            <a:spLocks/>
          </p:cNvSpPr>
          <p:nvPr/>
        </p:nvSpPr>
        <p:spPr bwMode="auto">
          <a:xfrm>
            <a:off x="514014" y="4646103"/>
            <a:ext cx="11485848" cy="13031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spAutoFit/>
          </a:bodyPr>
          <a:lstStyle>
            <a:lvl1pPr marL="0" indent="0" algn="just" rtl="0" fontAlgn="base">
              <a:lnSpc>
                <a:spcPct val="150000"/>
              </a:lnSpc>
              <a:spcBef>
                <a:spcPts val="0"/>
              </a:spcBef>
              <a:spcAft>
                <a:spcPct val="0"/>
              </a:spcAft>
              <a:buFontTx/>
              <a:buNone/>
              <a:tabLst>
                <a:tab pos="5645150" algn="l"/>
                <a:tab pos="9862820" algn="l"/>
              </a:tabLst>
              <a:defRPr sz="2800" b="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l" rtl="0" fontAlgn="base">
              <a:spcBef>
                <a:spcPct val="20000"/>
              </a:spcBef>
              <a:spcAft>
                <a:spcPct val="0"/>
              </a:spcAft>
              <a:buFontTx/>
              <a:buNone/>
              <a:defRPr sz="28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l" rtl="0" fontAlgn="base">
              <a:spcBef>
                <a:spcPct val="20000"/>
              </a:spcBef>
              <a:spcAft>
                <a:spcPct val="0"/>
              </a:spcAft>
              <a:buFontTx/>
              <a:buNone/>
              <a:defRPr sz="28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l" rtl="0" fontAlgn="base">
              <a:spcBef>
                <a:spcPct val="20000"/>
              </a:spcBef>
              <a:spcAft>
                <a:spcPct val="0"/>
              </a:spcAft>
              <a:buFontTx/>
              <a:buNone/>
              <a:defRPr sz="28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l" rtl="0" fontAlgn="base">
              <a:spcBef>
                <a:spcPct val="20000"/>
              </a:spcBef>
              <a:spcAft>
                <a:spcPct val="0"/>
              </a:spcAft>
              <a:buFontTx/>
              <a:buNone/>
              <a:defRPr sz="28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eaLnBrk="1" hangingPunct="0">
              <a:spcAft>
                <a:spcPts val="0"/>
              </a:spcAft>
            </a:pPr>
            <a:r>
              <a:rPr lang="en-US" altLang="zh-CN" b="1" smtClean="0">
                <a:solidFill>
                  <a:srgbClr val="ED028C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Tom’s uncle can cook nice food. He works in a restaurant.</a:t>
            </a:r>
            <a:endParaRPr lang="zh-CN" altLang="zh-CN" sz="1050" smtClean="0">
              <a:solidFill>
                <a:srgbClr val="000000"/>
              </a:solidFill>
              <a:latin typeface="Times New Roman" panose="02020603050405020304" pitchFamily="18" charset="0"/>
              <a:ea typeface="楷体" panose="02010609060101010101" pitchFamily="49" charset="-122"/>
              <a:cs typeface="Times New Roman" panose="02020603050405020304" pitchFamily="18" charset="0"/>
            </a:endParaRPr>
          </a:p>
          <a:p>
            <a:pPr eaLnBrk="1" hangingPunct="0">
              <a:spcAft>
                <a:spcPts val="0"/>
              </a:spcAft>
            </a:pPr>
            <a:r>
              <a:rPr lang="en-US" altLang="zh-CN" b="1" smtClean="0">
                <a:solidFill>
                  <a:srgbClr val="ED028C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Q</a:t>
            </a:r>
            <a:r>
              <a:rPr lang="zh-CN" altLang="zh-CN" b="1" smtClean="0">
                <a:solidFill>
                  <a:srgbClr val="ED028C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：</a:t>
            </a:r>
            <a:r>
              <a:rPr lang="en-US" altLang="zh-CN" b="1" smtClean="0">
                <a:solidFill>
                  <a:srgbClr val="ED028C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 What does Tom’s uncle do</a:t>
            </a:r>
            <a:r>
              <a:rPr lang="zh-CN" altLang="zh-CN" b="1" smtClean="0">
                <a:solidFill>
                  <a:srgbClr val="ED028C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？</a:t>
            </a:r>
            <a:endParaRPr lang="zh-CN" altLang="zh-CN" sz="1050">
              <a:solidFill>
                <a:srgbClr val="000000"/>
              </a:solidFill>
              <a:latin typeface="Times New Roman" panose="02020603050405020304" pitchFamily="18" charset="0"/>
              <a:ea typeface="楷体" panose="02010609060101010101" pitchFamily="49" charset="-122"/>
              <a:cs typeface="Times New Roman" panose="02020603050405020304" pitchFamily="18" charset="0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1020050" y="1648733"/>
            <a:ext cx="423514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zh-CN"/>
              <a:t>B</a:t>
            </a:r>
            <a:endParaRPr lang="zh-CN" altLang="en-US" sz="2800" b="1" kern="100">
              <a:solidFill>
                <a:srgbClr val="FF0000"/>
              </a:solidFill>
              <a:cs typeface="Times New Roman" panose="02020603050405020304" pitchFamily="18" charset="0"/>
            </a:endParaRPr>
          </a:p>
        </p:txBody>
      </p:sp>
      <p:sp>
        <p:nvSpPr>
          <p:cNvPr id="6" name="文本框 5"/>
          <p:cNvSpPr txBox="1"/>
          <p:nvPr/>
        </p:nvSpPr>
        <p:spPr>
          <a:xfrm>
            <a:off x="1008516" y="4214055"/>
            <a:ext cx="423514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zh-CN"/>
              <a:t>B</a:t>
            </a:r>
            <a:endParaRPr lang="zh-CN" altLang="en-US" sz="2800" b="1" kern="100">
              <a:solidFill>
                <a:srgbClr val="FF0000"/>
              </a:solidFill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70549175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  <p:bldP spid="4" grpId="0"/>
      <p:bldP spid="5" grpId="0"/>
      <p:bldP spid="6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内容占位符 1"/>
          <p:cNvSpPr>
            <a:spLocks noGrp="1"/>
          </p:cNvSpPr>
          <p:nvPr>
            <p:ph idx="1"/>
          </p:nvPr>
        </p:nvSpPr>
        <p:spPr>
          <a:xfrm>
            <a:off x="360854" y="746120"/>
            <a:ext cx="11485848" cy="4616648"/>
          </a:xfrm>
        </p:spPr>
        <p:txBody>
          <a:bodyPr/>
          <a:lstStyle/>
          <a:p>
            <a:pPr hangingPunct="0">
              <a:spcAft>
                <a:spcPts val="0"/>
              </a:spcAft>
              <a:tabLst>
                <a:tab pos="4770755" algn="l"/>
              </a:tabLst>
            </a:pPr>
            <a:r>
              <a:rPr lang="zh-CN" altLang="zh-CN" smtClean="0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（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　　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）</a:t>
            </a:r>
            <a:r>
              <a:rPr lang="en-US" altLang="zh-CN">
                <a:solidFill>
                  <a:srgbClr val="F36B64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3</a:t>
            </a:r>
            <a:r>
              <a:rPr lang="en-US" altLang="zh-CN">
                <a:solidFill>
                  <a:srgbClr val="F36B64"/>
                </a:solidFill>
                <a:latin typeface="宋体" panose="02010600030101010101" pitchFamily="2" charset="-122"/>
                <a:ea typeface="楷体" panose="02010609060101010101" pitchFamily="49" charset="-122"/>
                <a:cs typeface="Times New Roman" panose="02020603050405020304" pitchFamily="18" charset="0"/>
              </a:rPr>
              <a:t>.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A. An Art teacher.	</a:t>
            </a:r>
            <a:r>
              <a:rPr lang="en-US" altLang="zh-CN" smtClean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	B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. An English teacher.</a:t>
            </a:r>
            <a:endParaRPr lang="zh-CN" altLang="zh-CN" sz="1600">
              <a:solidFill>
                <a:srgbClr val="000000"/>
              </a:solidFill>
              <a:latin typeface="Times New Roman" panose="02020603050405020304" pitchFamily="18" charset="0"/>
              <a:ea typeface="楷体" panose="02010609060101010101" pitchFamily="49" charset="-122"/>
              <a:cs typeface="Times New Roman" panose="02020603050405020304" pitchFamily="18" charset="0"/>
            </a:endParaRPr>
          </a:p>
          <a:p>
            <a:pPr hangingPunct="0">
              <a:spcAft>
                <a:spcPts val="0"/>
              </a:spcAft>
              <a:tabLst>
                <a:tab pos="4770755" algn="l"/>
              </a:tabLst>
            </a:pPr>
            <a:endParaRPr lang="en-US" altLang="zh-CN" smtClean="0">
              <a:solidFill>
                <a:srgbClr val="000000"/>
              </a:solidFill>
              <a:latin typeface="Times New Roman" panose="02020603050405020304" pitchFamily="18" charset="0"/>
              <a:ea typeface="宋体" panose="02010600030101010101" pitchFamily="2" charset="-122"/>
              <a:cs typeface="Times New Roman" panose="02020603050405020304" pitchFamily="18" charset="0"/>
            </a:endParaRPr>
          </a:p>
          <a:p>
            <a:pPr hangingPunct="0">
              <a:spcAft>
                <a:spcPts val="0"/>
              </a:spcAft>
              <a:tabLst>
                <a:tab pos="4770755" algn="l"/>
              </a:tabLst>
            </a:pPr>
            <a:endParaRPr lang="en-US" altLang="zh-CN">
              <a:solidFill>
                <a:srgbClr val="000000"/>
              </a:solidFill>
              <a:latin typeface="Times New Roman" panose="02020603050405020304" pitchFamily="18" charset="0"/>
              <a:ea typeface="宋体" panose="02010600030101010101" pitchFamily="2" charset="-122"/>
              <a:cs typeface="Times New Roman" panose="02020603050405020304" pitchFamily="18" charset="0"/>
            </a:endParaRPr>
          </a:p>
          <a:p>
            <a:pPr hangingPunct="0">
              <a:spcAft>
                <a:spcPts val="0"/>
              </a:spcAft>
              <a:tabLst>
                <a:tab pos="4770755" algn="l"/>
              </a:tabLst>
            </a:pPr>
            <a:r>
              <a:rPr lang="zh-CN" altLang="zh-CN" smtClean="0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（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　　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）</a:t>
            </a:r>
            <a:r>
              <a:rPr lang="en-US" altLang="zh-CN">
                <a:solidFill>
                  <a:srgbClr val="F36B64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4</a:t>
            </a:r>
            <a:r>
              <a:rPr lang="en-US" altLang="zh-CN">
                <a:solidFill>
                  <a:srgbClr val="F36B64"/>
                </a:solidFill>
                <a:latin typeface="宋体" panose="02010600030101010101" pitchFamily="2" charset="-122"/>
                <a:ea typeface="楷体" panose="02010609060101010101" pitchFamily="49" charset="-122"/>
                <a:cs typeface="Times New Roman" panose="02020603050405020304" pitchFamily="18" charset="0"/>
              </a:rPr>
              <a:t>.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A. A cook.	</a:t>
            </a:r>
            <a:r>
              <a:rPr lang="en-US" altLang="zh-CN" smtClean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	B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. A worker.</a:t>
            </a:r>
            <a:endParaRPr lang="zh-CN" altLang="zh-CN" sz="1600">
              <a:solidFill>
                <a:srgbClr val="000000"/>
              </a:solidFill>
              <a:latin typeface="Times New Roman" panose="02020603050405020304" pitchFamily="18" charset="0"/>
              <a:ea typeface="楷体" panose="02010609060101010101" pitchFamily="49" charset="-122"/>
              <a:cs typeface="Times New Roman" panose="02020603050405020304" pitchFamily="18" charset="0"/>
            </a:endParaRPr>
          </a:p>
          <a:p>
            <a:pPr hangingPunct="0">
              <a:spcAft>
                <a:spcPts val="0"/>
              </a:spcAft>
              <a:tabLst>
                <a:tab pos="4770755" algn="l"/>
              </a:tabLst>
            </a:pPr>
            <a:endParaRPr lang="en-US" altLang="zh-CN" smtClean="0">
              <a:solidFill>
                <a:srgbClr val="000000"/>
              </a:solidFill>
              <a:latin typeface="Times New Roman" panose="02020603050405020304" pitchFamily="18" charset="0"/>
              <a:ea typeface="宋体" panose="02010600030101010101" pitchFamily="2" charset="-122"/>
              <a:cs typeface="Times New Roman" panose="02020603050405020304" pitchFamily="18" charset="0"/>
            </a:endParaRPr>
          </a:p>
          <a:p>
            <a:pPr hangingPunct="0">
              <a:spcAft>
                <a:spcPts val="0"/>
              </a:spcAft>
              <a:tabLst>
                <a:tab pos="4770755" algn="l"/>
              </a:tabLst>
            </a:pPr>
            <a:endParaRPr lang="en-US" altLang="zh-CN">
              <a:solidFill>
                <a:srgbClr val="000000"/>
              </a:solidFill>
              <a:latin typeface="Times New Roman" panose="02020603050405020304" pitchFamily="18" charset="0"/>
              <a:ea typeface="宋体" panose="02010600030101010101" pitchFamily="2" charset="-122"/>
              <a:cs typeface="Times New Roman" panose="02020603050405020304" pitchFamily="18" charset="0"/>
            </a:endParaRPr>
          </a:p>
          <a:p>
            <a:pPr hangingPunct="0">
              <a:spcAft>
                <a:spcPts val="0"/>
              </a:spcAft>
              <a:tabLst>
                <a:tab pos="4770755" algn="l"/>
              </a:tabLst>
            </a:pPr>
            <a:r>
              <a:rPr lang="zh-CN" altLang="zh-CN" smtClean="0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（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　　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）</a:t>
            </a:r>
            <a:r>
              <a:rPr lang="en-US" altLang="zh-CN">
                <a:solidFill>
                  <a:srgbClr val="F36B64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5</a:t>
            </a:r>
            <a:r>
              <a:rPr lang="en-US" altLang="zh-CN">
                <a:solidFill>
                  <a:srgbClr val="F36B64"/>
                </a:solidFill>
                <a:latin typeface="宋体" panose="02010600030101010101" pitchFamily="2" charset="-122"/>
                <a:ea typeface="楷体" panose="02010609060101010101" pitchFamily="49" charset="-122"/>
                <a:cs typeface="Times New Roman" panose="02020603050405020304" pitchFamily="18" charset="0"/>
              </a:rPr>
              <a:t>.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A. A farmer.	</a:t>
            </a:r>
            <a:r>
              <a:rPr lang="en-US" altLang="zh-CN" smtClean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	B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. A singer.</a:t>
            </a:r>
            <a:endParaRPr lang="zh-CN" altLang="zh-CN" sz="1600">
              <a:solidFill>
                <a:srgbClr val="000000"/>
              </a:solidFill>
              <a:effectLst/>
              <a:latin typeface="Times New Roman" panose="02020603050405020304" pitchFamily="18" charset="0"/>
              <a:ea typeface="楷体" panose="02010609060101010101" pitchFamily="49" charset="-122"/>
              <a:cs typeface="Times New Roman" panose="02020603050405020304" pitchFamily="18" charset="0"/>
            </a:endParaRPr>
          </a:p>
        </p:txBody>
      </p:sp>
      <p:sp>
        <p:nvSpPr>
          <p:cNvPr id="3" name="内容占位符 3"/>
          <p:cNvSpPr txBox="1">
            <a:spLocks/>
          </p:cNvSpPr>
          <p:nvPr/>
        </p:nvSpPr>
        <p:spPr bwMode="auto">
          <a:xfrm>
            <a:off x="586022" y="1333735"/>
            <a:ext cx="11485848" cy="13031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spAutoFit/>
          </a:bodyPr>
          <a:lstStyle>
            <a:lvl1pPr marL="0" indent="0" algn="just" rtl="0" fontAlgn="base">
              <a:lnSpc>
                <a:spcPct val="150000"/>
              </a:lnSpc>
              <a:spcBef>
                <a:spcPts val="0"/>
              </a:spcBef>
              <a:spcAft>
                <a:spcPct val="0"/>
              </a:spcAft>
              <a:buFontTx/>
              <a:buNone/>
              <a:tabLst>
                <a:tab pos="5645150" algn="l"/>
                <a:tab pos="9862820" algn="l"/>
              </a:tabLst>
              <a:defRPr sz="2800" b="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l" rtl="0" fontAlgn="base">
              <a:spcBef>
                <a:spcPct val="20000"/>
              </a:spcBef>
              <a:spcAft>
                <a:spcPct val="0"/>
              </a:spcAft>
              <a:buFontTx/>
              <a:buNone/>
              <a:defRPr sz="28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l" rtl="0" fontAlgn="base">
              <a:spcBef>
                <a:spcPct val="20000"/>
              </a:spcBef>
              <a:spcAft>
                <a:spcPct val="0"/>
              </a:spcAft>
              <a:buFontTx/>
              <a:buNone/>
              <a:defRPr sz="28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l" rtl="0" fontAlgn="base">
              <a:spcBef>
                <a:spcPct val="20000"/>
              </a:spcBef>
              <a:spcAft>
                <a:spcPct val="0"/>
              </a:spcAft>
              <a:buFontTx/>
              <a:buNone/>
              <a:defRPr sz="28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l" rtl="0" fontAlgn="base">
              <a:spcBef>
                <a:spcPct val="20000"/>
              </a:spcBef>
              <a:spcAft>
                <a:spcPct val="0"/>
              </a:spcAft>
              <a:buFontTx/>
              <a:buNone/>
              <a:defRPr sz="28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eaLnBrk="1" hangingPunct="0">
              <a:spcAft>
                <a:spcPts val="0"/>
              </a:spcAft>
            </a:pPr>
            <a:r>
              <a:rPr lang="en-US" altLang="zh-CN" b="1" smtClean="0">
                <a:solidFill>
                  <a:srgbClr val="ED028C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Miss Brown can draw very well. She teaches us Art.</a:t>
            </a:r>
            <a:endParaRPr lang="zh-CN" altLang="zh-CN" sz="1050" smtClean="0">
              <a:solidFill>
                <a:srgbClr val="000000"/>
              </a:solidFill>
              <a:latin typeface="Times New Roman" panose="02020603050405020304" pitchFamily="18" charset="0"/>
              <a:ea typeface="楷体" panose="02010609060101010101" pitchFamily="49" charset="-122"/>
              <a:cs typeface="Times New Roman" panose="02020603050405020304" pitchFamily="18" charset="0"/>
            </a:endParaRPr>
          </a:p>
          <a:p>
            <a:pPr eaLnBrk="1" hangingPunct="0">
              <a:spcAft>
                <a:spcPts val="0"/>
              </a:spcAft>
            </a:pPr>
            <a:r>
              <a:rPr lang="en-US" altLang="zh-CN" b="1" smtClean="0">
                <a:solidFill>
                  <a:srgbClr val="ED028C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Q</a:t>
            </a:r>
            <a:r>
              <a:rPr lang="zh-CN" altLang="zh-CN" b="1" smtClean="0">
                <a:solidFill>
                  <a:srgbClr val="ED028C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：</a:t>
            </a:r>
            <a:r>
              <a:rPr lang="en-US" altLang="zh-CN" b="1" smtClean="0">
                <a:solidFill>
                  <a:srgbClr val="ED028C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 What does Miss Brown do</a:t>
            </a:r>
            <a:r>
              <a:rPr lang="zh-CN" altLang="zh-CN" b="1" smtClean="0">
                <a:solidFill>
                  <a:srgbClr val="ED028C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？</a:t>
            </a:r>
            <a:endParaRPr lang="zh-CN" altLang="zh-CN" sz="1050">
              <a:solidFill>
                <a:srgbClr val="000000"/>
              </a:solidFill>
              <a:latin typeface="Times New Roman" panose="02020603050405020304" pitchFamily="18" charset="0"/>
              <a:ea typeface="楷体" panose="02010609060101010101" pitchFamily="49" charset="-122"/>
              <a:cs typeface="Times New Roman" panose="02020603050405020304" pitchFamily="18" charset="0"/>
            </a:endParaRPr>
          </a:p>
        </p:txBody>
      </p:sp>
      <p:sp>
        <p:nvSpPr>
          <p:cNvPr id="4" name="内容占位符 4"/>
          <p:cNvSpPr txBox="1">
            <a:spLocks/>
          </p:cNvSpPr>
          <p:nvPr/>
        </p:nvSpPr>
        <p:spPr bwMode="auto">
          <a:xfrm>
            <a:off x="586022" y="3260699"/>
            <a:ext cx="11485848" cy="13031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spAutoFit/>
          </a:bodyPr>
          <a:lstStyle>
            <a:lvl1pPr marL="0" indent="0" algn="just" rtl="0" fontAlgn="base">
              <a:lnSpc>
                <a:spcPct val="150000"/>
              </a:lnSpc>
              <a:spcBef>
                <a:spcPts val="0"/>
              </a:spcBef>
              <a:spcAft>
                <a:spcPct val="0"/>
              </a:spcAft>
              <a:buFontTx/>
              <a:buNone/>
              <a:tabLst>
                <a:tab pos="5645150" algn="l"/>
                <a:tab pos="9862820" algn="l"/>
              </a:tabLst>
              <a:defRPr sz="2800" b="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l" rtl="0" fontAlgn="base">
              <a:spcBef>
                <a:spcPct val="20000"/>
              </a:spcBef>
              <a:spcAft>
                <a:spcPct val="0"/>
              </a:spcAft>
              <a:buFontTx/>
              <a:buNone/>
              <a:defRPr sz="28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l" rtl="0" fontAlgn="base">
              <a:spcBef>
                <a:spcPct val="20000"/>
              </a:spcBef>
              <a:spcAft>
                <a:spcPct val="0"/>
              </a:spcAft>
              <a:buFontTx/>
              <a:buNone/>
              <a:defRPr sz="28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l" rtl="0" fontAlgn="base">
              <a:spcBef>
                <a:spcPct val="20000"/>
              </a:spcBef>
              <a:spcAft>
                <a:spcPct val="0"/>
              </a:spcAft>
              <a:buFontTx/>
              <a:buNone/>
              <a:defRPr sz="28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l" rtl="0" fontAlgn="base">
              <a:spcBef>
                <a:spcPct val="20000"/>
              </a:spcBef>
              <a:spcAft>
                <a:spcPct val="0"/>
              </a:spcAft>
              <a:buFontTx/>
              <a:buNone/>
              <a:defRPr sz="28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eaLnBrk="1" hangingPunct="0">
              <a:spcAft>
                <a:spcPts val="0"/>
              </a:spcAft>
            </a:pPr>
            <a:r>
              <a:rPr lang="en-US" altLang="zh-CN" b="1" smtClean="0">
                <a:solidFill>
                  <a:srgbClr val="ED028C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Lucy’s dad works in a factory.</a:t>
            </a:r>
            <a:endParaRPr lang="zh-CN" altLang="zh-CN" sz="1050" smtClean="0">
              <a:solidFill>
                <a:srgbClr val="000000"/>
              </a:solidFill>
              <a:latin typeface="Times New Roman" panose="02020603050405020304" pitchFamily="18" charset="0"/>
              <a:ea typeface="楷体" panose="02010609060101010101" pitchFamily="49" charset="-122"/>
              <a:cs typeface="Times New Roman" panose="02020603050405020304" pitchFamily="18" charset="0"/>
            </a:endParaRPr>
          </a:p>
          <a:p>
            <a:pPr eaLnBrk="1" hangingPunct="0">
              <a:spcAft>
                <a:spcPts val="0"/>
              </a:spcAft>
            </a:pPr>
            <a:r>
              <a:rPr lang="en-US" altLang="zh-CN" b="1" smtClean="0">
                <a:solidFill>
                  <a:srgbClr val="ED028C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Q</a:t>
            </a:r>
            <a:r>
              <a:rPr lang="zh-CN" altLang="zh-CN" b="1" smtClean="0">
                <a:solidFill>
                  <a:srgbClr val="ED028C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：</a:t>
            </a:r>
            <a:r>
              <a:rPr lang="en-US" altLang="zh-CN" b="1" smtClean="0">
                <a:solidFill>
                  <a:srgbClr val="ED028C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 What does Lucy’s dad do</a:t>
            </a:r>
            <a:r>
              <a:rPr lang="zh-CN" altLang="zh-CN" b="1" smtClean="0">
                <a:solidFill>
                  <a:srgbClr val="ED028C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？</a:t>
            </a:r>
            <a:endParaRPr lang="zh-CN" altLang="zh-CN" sz="1050">
              <a:solidFill>
                <a:srgbClr val="000000"/>
              </a:solidFill>
              <a:latin typeface="Times New Roman" panose="02020603050405020304" pitchFamily="18" charset="0"/>
              <a:ea typeface="楷体" panose="02010609060101010101" pitchFamily="49" charset="-122"/>
              <a:cs typeface="Times New Roman" panose="02020603050405020304" pitchFamily="18" charset="0"/>
            </a:endParaRPr>
          </a:p>
        </p:txBody>
      </p:sp>
      <p:sp>
        <p:nvSpPr>
          <p:cNvPr id="5" name="内容占位符 5"/>
          <p:cNvSpPr txBox="1">
            <a:spLocks/>
          </p:cNvSpPr>
          <p:nvPr/>
        </p:nvSpPr>
        <p:spPr bwMode="auto">
          <a:xfrm>
            <a:off x="586022" y="5150159"/>
            <a:ext cx="11485848" cy="13031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spAutoFit/>
          </a:bodyPr>
          <a:lstStyle>
            <a:lvl1pPr marL="0" indent="0" algn="just" rtl="0" fontAlgn="base">
              <a:lnSpc>
                <a:spcPct val="150000"/>
              </a:lnSpc>
              <a:spcBef>
                <a:spcPts val="0"/>
              </a:spcBef>
              <a:spcAft>
                <a:spcPct val="0"/>
              </a:spcAft>
              <a:buFontTx/>
              <a:buNone/>
              <a:tabLst>
                <a:tab pos="5645150" algn="l"/>
                <a:tab pos="9862820" algn="l"/>
              </a:tabLst>
              <a:defRPr sz="2800" b="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l" rtl="0" fontAlgn="base">
              <a:spcBef>
                <a:spcPct val="20000"/>
              </a:spcBef>
              <a:spcAft>
                <a:spcPct val="0"/>
              </a:spcAft>
              <a:buFontTx/>
              <a:buNone/>
              <a:defRPr sz="28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l" rtl="0" fontAlgn="base">
              <a:spcBef>
                <a:spcPct val="20000"/>
              </a:spcBef>
              <a:spcAft>
                <a:spcPct val="0"/>
              </a:spcAft>
              <a:buFontTx/>
              <a:buNone/>
              <a:defRPr sz="28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l" rtl="0" fontAlgn="base">
              <a:spcBef>
                <a:spcPct val="20000"/>
              </a:spcBef>
              <a:spcAft>
                <a:spcPct val="0"/>
              </a:spcAft>
              <a:buFontTx/>
              <a:buNone/>
              <a:defRPr sz="28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l" rtl="0" fontAlgn="base">
              <a:spcBef>
                <a:spcPct val="20000"/>
              </a:spcBef>
              <a:spcAft>
                <a:spcPct val="0"/>
              </a:spcAft>
              <a:buFontTx/>
              <a:buNone/>
              <a:defRPr sz="28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eaLnBrk="1" hangingPunct="0">
              <a:spcAft>
                <a:spcPts val="0"/>
              </a:spcAft>
            </a:pPr>
            <a:r>
              <a:rPr lang="en-US" altLang="zh-CN" b="1" smtClean="0">
                <a:solidFill>
                  <a:srgbClr val="ED028C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Bill works in a farm.</a:t>
            </a:r>
            <a:endParaRPr lang="zh-CN" altLang="zh-CN" sz="1050" smtClean="0">
              <a:solidFill>
                <a:srgbClr val="000000"/>
              </a:solidFill>
              <a:latin typeface="Times New Roman" panose="02020603050405020304" pitchFamily="18" charset="0"/>
              <a:ea typeface="楷体" panose="02010609060101010101" pitchFamily="49" charset="-122"/>
              <a:cs typeface="Times New Roman" panose="02020603050405020304" pitchFamily="18" charset="0"/>
            </a:endParaRPr>
          </a:p>
          <a:p>
            <a:pPr eaLnBrk="1" hangingPunct="0">
              <a:spcAft>
                <a:spcPts val="0"/>
              </a:spcAft>
            </a:pPr>
            <a:r>
              <a:rPr lang="en-US" altLang="zh-CN" b="1" smtClean="0">
                <a:solidFill>
                  <a:srgbClr val="ED028C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Q</a:t>
            </a:r>
            <a:r>
              <a:rPr lang="zh-CN" altLang="zh-CN" b="1" smtClean="0">
                <a:solidFill>
                  <a:srgbClr val="ED028C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：</a:t>
            </a:r>
            <a:r>
              <a:rPr lang="en-US" altLang="zh-CN" b="1" smtClean="0">
                <a:solidFill>
                  <a:srgbClr val="ED028C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 What does Bill do</a:t>
            </a:r>
            <a:r>
              <a:rPr lang="zh-CN" altLang="zh-CN" b="1" smtClean="0">
                <a:solidFill>
                  <a:srgbClr val="ED028C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？</a:t>
            </a:r>
            <a:endParaRPr lang="zh-CN" altLang="zh-CN" sz="1050">
              <a:solidFill>
                <a:srgbClr val="000000"/>
              </a:solidFill>
              <a:latin typeface="Times New Roman" panose="02020603050405020304" pitchFamily="18" charset="0"/>
              <a:ea typeface="楷体" panose="02010609060101010101" pitchFamily="49" charset="-122"/>
              <a:cs typeface="Times New Roman" panose="02020603050405020304" pitchFamily="18" charset="0"/>
            </a:endParaRPr>
          </a:p>
        </p:txBody>
      </p:sp>
      <p:sp>
        <p:nvSpPr>
          <p:cNvPr id="6" name="文本框 5"/>
          <p:cNvSpPr txBox="1"/>
          <p:nvPr/>
        </p:nvSpPr>
        <p:spPr>
          <a:xfrm>
            <a:off x="982638" y="889556"/>
            <a:ext cx="44435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zh-CN"/>
              <a:t>A</a:t>
            </a:r>
            <a:endParaRPr lang="zh-CN" altLang="en-US" sz="2800" b="1" kern="100">
              <a:solidFill>
                <a:srgbClr val="FF0000"/>
              </a:solidFill>
              <a:cs typeface="Times New Roman" panose="02020603050405020304" pitchFamily="18" charset="0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982638" y="2780928"/>
            <a:ext cx="423514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zh-CN"/>
              <a:t>B</a:t>
            </a:r>
            <a:endParaRPr lang="zh-CN" altLang="en-US" sz="2800" b="1" kern="100">
              <a:solidFill>
                <a:srgbClr val="FF0000"/>
              </a:solidFill>
              <a:cs typeface="Times New Roman" panose="02020603050405020304" pitchFamily="18" charset="0"/>
            </a:endParaRPr>
          </a:p>
        </p:txBody>
      </p:sp>
      <p:sp>
        <p:nvSpPr>
          <p:cNvPr id="8" name="文本框 7"/>
          <p:cNvSpPr txBox="1"/>
          <p:nvPr/>
        </p:nvSpPr>
        <p:spPr>
          <a:xfrm>
            <a:off x="982638" y="4725144"/>
            <a:ext cx="44435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zh-CN">
                <a:ea typeface="楷体" panose="02010609060101010101" pitchFamily="49" charset="-122"/>
              </a:rPr>
              <a:t>A</a:t>
            </a:r>
            <a:endParaRPr lang="zh-CN" altLang="en-US" sz="2800" b="1" kern="100">
              <a:solidFill>
                <a:srgbClr val="FF0000"/>
              </a:solidFill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90428885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  <p:bldP spid="4" grpId="0"/>
      <p:bldP spid="5" grpId="0"/>
      <p:bldP spid="6" grpId="0"/>
      <p:bldP spid="7" grpId="0"/>
      <p:bldP spid="8" grpId="0"/>
    </p:bldLst>
  </p:timing>
</p:sld>
</file>

<file path=ppt/theme/theme1.xml><?xml version="1.0" encoding="utf-8"?>
<a:theme xmlns:a="http://schemas.openxmlformats.org/drawingml/2006/main" name="1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自定义 1">
      <a:majorFont>
        <a:latin typeface="Times New Roman"/>
        <a:ea typeface="宋体"/>
        <a:cs typeface=""/>
      </a:majorFont>
      <a:minorFont>
        <a:latin typeface="Times New Roman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noFill/>
        <a:ln w="9525" algn="ctr">
          <a:solidFill>
            <a:srgbClr val="003300"/>
          </a:solidFill>
          <a:miter lim="800000"/>
        </a:ln>
      </a:spPr>
      <a:bodyPr vert="horz" wrap="none" lIns="91440" tIns="45720" rIns="91440" bIns="45720" numCol="1" rtlCol="0" anchor="ctr" anchorCtr="0" compatLnSpc="1">
        <a:spAutoFit/>
      </a:bodyPr>
      <a:lstStyle>
        <a:defPPr algn="just">
          <a:spcAft>
            <a:spcPts val="0"/>
          </a:spcAft>
          <a:defRPr sz="2800" kern="100" dirty="0" smtClean="0">
            <a:solidFill>
              <a:srgbClr val="FF0000"/>
            </a:solidFill>
          </a:defRPr>
        </a:defPPr>
      </a:lstStyle>
    </a:spDef>
    <a:lnDef>
      <a:spPr>
        <a:ln>
          <a:solidFill>
            <a:schemeClr val="tx1"/>
          </a:solidFill>
        </a:ln>
      </a:spPr>
      <a:bodyPr/>
      <a:lstStyle/>
      <a:style>
        <a:lnRef idx="1">
          <a:schemeClr val="accent1"/>
        </a:lnRef>
        <a:fillRef idx="0">
          <a:schemeClr val="accent1"/>
        </a:fillRef>
        <a:effectRef idx="0">
          <a:schemeClr val="accent1"/>
        </a:effectRef>
        <a:fontRef idx="minor">
          <a:schemeClr val="tx1"/>
        </a:fontRef>
      </a:style>
    </a:lnDef>
    <a:txDef>
      <a:spPr>
        <a:noFill/>
      </a:spPr>
      <a:bodyPr wrap="square" rtlCol="0">
        <a:spAutoFit/>
      </a:bodyPr>
      <a:lstStyle>
        <a:defPPr algn="ctr">
          <a:defRPr sz="2800" b="1" kern="100">
            <a:solidFill>
              <a:srgbClr val="FF0000"/>
            </a:solidFill>
            <a:cs typeface="Times New Roman" panose="02020603050405020304" pitchFamily="18" charset="0"/>
          </a:defRPr>
        </a:defPPr>
      </a:lstStyle>
    </a:txDef>
  </a:objectDefaults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364</TotalTime>
  <Words>233</Words>
  <Application>Microsoft Office PowerPoint</Application>
  <PresentationFormat>自定义</PresentationFormat>
  <Paragraphs>74</Paragraphs>
  <Slides>6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6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6</vt:i4>
      </vt:variant>
    </vt:vector>
  </HeadingPairs>
  <TitlesOfParts>
    <vt:vector size="13" baseType="lpstr">
      <vt:lpstr>黑体</vt:lpstr>
      <vt:lpstr>楷体</vt:lpstr>
      <vt:lpstr>宋体</vt:lpstr>
      <vt:lpstr>Arial</vt:lpstr>
      <vt:lpstr>Calibri</vt:lpstr>
      <vt:lpstr>Times New Roman</vt:lpstr>
      <vt:lpstr>1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</vt:vector>
  </TitlesOfParts>
  <Company>金状元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陈丽：15106785299</dc:creator>
  <cp:lastModifiedBy>Microsoft</cp:lastModifiedBy>
  <cp:revision>348</cp:revision>
  <dcterms:created xsi:type="dcterms:W3CDTF">2020-11-06T05:24:00Z</dcterms:created>
  <dcterms:modified xsi:type="dcterms:W3CDTF">2025-06-07T06:56:14Z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2052-11.1.0.9021</vt:lpwstr>
  </property>
</Properties>
</file>